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25"/>
  </p:notesMasterIdLst>
  <p:sldIdLst>
    <p:sldId id="270" r:id="rId5"/>
    <p:sldId id="287" r:id="rId6"/>
    <p:sldId id="295" r:id="rId7"/>
    <p:sldId id="299" r:id="rId8"/>
    <p:sldId id="306" r:id="rId9"/>
    <p:sldId id="307" r:id="rId10"/>
    <p:sldId id="288" r:id="rId11"/>
    <p:sldId id="300" r:id="rId12"/>
    <p:sldId id="289" r:id="rId13"/>
    <p:sldId id="298" r:id="rId14"/>
    <p:sldId id="305" r:id="rId15"/>
    <p:sldId id="302" r:id="rId16"/>
    <p:sldId id="296" r:id="rId17"/>
    <p:sldId id="290" r:id="rId18"/>
    <p:sldId id="297" r:id="rId19"/>
    <p:sldId id="304" r:id="rId20"/>
    <p:sldId id="291" r:id="rId21"/>
    <p:sldId id="303" r:id="rId22"/>
    <p:sldId id="308" r:id="rId23"/>
    <p:sldId id="293" r:id="rId24"/>
  </p:sldIdLst>
  <p:sldSz cx="9144000" cy="6858000" type="screen4x3"/>
  <p:notesSz cx="6858000" cy="9144000"/>
  <p:embeddedFontLst>
    <p:embeddedFont>
      <p:font typeface="メイリオ" panose="020B0604030504040204" pitchFamily="50" charset="-128"/>
      <p:regular r:id="rId26"/>
      <p:bold r:id="rId27"/>
      <p:italic r:id="rId28"/>
      <p:boldItalic r:id="rId29"/>
    </p:embeddedFont>
    <p:embeddedFont>
      <p:font typeface="メイリオ" panose="020B0604030504040204" pitchFamily="50" charset="-128"/>
      <p:regular r:id="rId26"/>
      <p:bold r:id="rId27"/>
      <p:italic r:id="rId28"/>
      <p:boldItalic r:id="rId29"/>
    </p:embeddedFont>
    <p:embeddedFont>
      <p:font typeface="Bahnschrift Condensed" panose="020B0502040204020203" pitchFamily="34" charset="0"/>
      <p:regular r:id="rId30"/>
      <p:bold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游ゴシック" panose="020B0400000000000000" pitchFamily="50" charset="-128"/>
      <p:regular r:id="rId36"/>
      <p:bold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472C4"/>
    <a:srgbClr val="FF7C80"/>
    <a:srgbClr val="74CAEE"/>
    <a:srgbClr val="FFFFFF"/>
    <a:srgbClr val="CC99FF"/>
    <a:srgbClr val="FFFF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F166B1-9DCA-47CD-A7A1-7849C0A1D0BD}" v="78" dt="2020-03-03T02:52:34.4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鈴木 泰治郎" userId="S::t-suzuki@solidsphere.onmicrosoft.com::6772d901-fb9c-47ad-9b32-26bde63bf99d" providerId="AD" clId="Web-{107544B9-9CE7-4C61-B983-0AA205235AC4}"/>
    <pc:docChg chg="modSld">
      <pc:chgData name="鈴木 泰治郎" userId="S::t-suzuki@solidsphere.onmicrosoft.com::6772d901-fb9c-47ad-9b32-26bde63bf99d" providerId="AD" clId="Web-{107544B9-9CE7-4C61-B983-0AA205235AC4}" dt="2020-02-07T08:21:58.281" v="50"/>
      <pc:docMkLst>
        <pc:docMk/>
      </pc:docMkLst>
      <pc:sldChg chg="modSp">
        <pc:chgData name="鈴木 泰治郎" userId="S::t-suzuki@solidsphere.onmicrosoft.com::6772d901-fb9c-47ad-9b32-26bde63bf99d" providerId="AD" clId="Web-{107544B9-9CE7-4C61-B983-0AA205235AC4}" dt="2020-02-07T08:21:22.437" v="43"/>
        <pc:sldMkLst>
          <pc:docMk/>
          <pc:sldMk cId="1438009587" sldId="270"/>
        </pc:sldMkLst>
        <pc:graphicFrameChg chg="mod modGraphic">
          <ac:chgData name="鈴木 泰治郎" userId="S::t-suzuki@solidsphere.onmicrosoft.com::6772d901-fb9c-47ad-9b32-26bde63bf99d" providerId="AD" clId="Web-{107544B9-9CE7-4C61-B983-0AA205235AC4}" dt="2020-02-07T08:21:22.437" v="43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addSp delSp modSp">
        <pc:chgData name="鈴木 泰治郎" userId="S::t-suzuki@solidsphere.onmicrosoft.com::6772d901-fb9c-47ad-9b32-26bde63bf99d" providerId="AD" clId="Web-{107544B9-9CE7-4C61-B983-0AA205235AC4}" dt="2020-02-07T08:21:58.281" v="50"/>
        <pc:sldMkLst>
          <pc:docMk/>
          <pc:sldMk cId="1317571951" sldId="288"/>
        </pc:sldMkLst>
        <pc:spChg chg="del">
          <ac:chgData name="鈴木 泰治郎" userId="S::t-suzuki@solidsphere.onmicrosoft.com::6772d901-fb9c-47ad-9b32-26bde63bf99d" providerId="AD" clId="Web-{107544B9-9CE7-4C61-B983-0AA205235AC4}" dt="2020-02-07T08:21:49.015" v="44"/>
          <ac:spMkLst>
            <pc:docMk/>
            <pc:sldMk cId="1317571951" sldId="288"/>
            <ac:spMk id="72" creationId="{02125CE2-51B7-4608-BD41-5E9839F5556D}"/>
          </ac:spMkLst>
        </pc:spChg>
        <pc:spChg chg="mod">
          <ac:chgData name="鈴木 泰治郎" userId="S::t-suzuki@solidsphere.onmicrosoft.com::6772d901-fb9c-47ad-9b32-26bde63bf99d" providerId="AD" clId="Web-{107544B9-9CE7-4C61-B983-0AA205235AC4}" dt="2020-02-07T08:21:49.297" v="47" actId="20577"/>
          <ac:spMkLst>
            <pc:docMk/>
            <pc:sldMk cId="1317571951" sldId="288"/>
            <ac:spMk id="73" creationId="{329F9C87-AC20-4125-AA72-52FDE60B4672}"/>
          </ac:spMkLst>
        </pc:spChg>
        <pc:spChg chg="del mod">
          <ac:chgData name="鈴木 泰治郎" userId="S::t-suzuki@solidsphere.onmicrosoft.com::6772d901-fb9c-47ad-9b32-26bde63bf99d" providerId="AD" clId="Web-{107544B9-9CE7-4C61-B983-0AA205235AC4}" dt="2020-02-07T08:21:49.140" v="45"/>
          <ac:spMkLst>
            <pc:docMk/>
            <pc:sldMk cId="1317571951" sldId="288"/>
            <ac:spMk id="75" creationId="{9CBF99C2-49B0-4E80-9DDC-13DE3E2A1237}"/>
          </ac:spMkLst>
        </pc:spChg>
        <pc:spChg chg="mod">
          <ac:chgData name="鈴木 泰治郎" userId="S::t-suzuki@solidsphere.onmicrosoft.com::6772d901-fb9c-47ad-9b32-26bde63bf99d" providerId="AD" clId="Web-{107544B9-9CE7-4C61-B983-0AA205235AC4}" dt="2020-02-07T08:19:13.812" v="6" actId="20577"/>
          <ac:spMkLst>
            <pc:docMk/>
            <pc:sldMk cId="1317571951" sldId="288"/>
            <ac:spMk id="77" creationId="{8CE92382-46E9-4CE6-BC0C-BA388D7B5E19}"/>
          </ac:spMkLst>
        </pc:spChg>
        <pc:spChg chg="add del">
          <ac:chgData name="鈴木 泰治郎" userId="S::t-suzuki@solidsphere.onmicrosoft.com::6772d901-fb9c-47ad-9b32-26bde63bf99d" providerId="AD" clId="Web-{107544B9-9CE7-4C61-B983-0AA205235AC4}" dt="2020-02-07T08:21:58.281" v="50"/>
          <ac:spMkLst>
            <pc:docMk/>
            <pc:sldMk cId="1317571951" sldId="288"/>
            <ac:spMk id="87" creationId="{B5290D61-C11C-455C-9E50-33CE1860006D}"/>
          </ac:spMkLst>
        </pc:spChg>
        <pc:grpChg chg="del">
          <ac:chgData name="鈴木 泰治郎" userId="S::t-suzuki@solidsphere.onmicrosoft.com::6772d901-fb9c-47ad-9b32-26bde63bf99d" providerId="AD" clId="Web-{107544B9-9CE7-4C61-B983-0AA205235AC4}" dt="2020-02-07T08:21:58.062" v="48"/>
          <ac:grpSpMkLst>
            <pc:docMk/>
            <pc:sldMk cId="1317571951" sldId="288"/>
            <ac:grpSpMk id="71" creationId="{0C3455E8-4814-4746-A6F3-C3621F4630AA}"/>
          </ac:grpSpMkLst>
        </pc:grpChg>
        <pc:cxnChg chg="mod">
          <ac:chgData name="鈴木 泰治郎" userId="S::t-suzuki@solidsphere.onmicrosoft.com::6772d901-fb9c-47ad-9b32-26bde63bf99d" providerId="AD" clId="Web-{107544B9-9CE7-4C61-B983-0AA205235AC4}" dt="2020-02-07T08:21:49.015" v="44"/>
          <ac:cxnSpMkLst>
            <pc:docMk/>
            <pc:sldMk cId="1317571951" sldId="288"/>
            <ac:cxnSpMk id="33" creationId="{D3E76C6D-6B0B-41E5-8237-7DD03F3DE95B}"/>
          </ac:cxnSpMkLst>
        </pc:cxnChg>
      </pc:sldChg>
    </pc:docChg>
  </pc:docChgLst>
  <pc:docChgLst>
    <pc:chgData name="泰治郎" userId="6772d901-fb9c-47ad-9b32-26bde63bf99d" providerId="ADAL" clId="{6CDFA904-DE97-4DBC-A27F-5299B88FC2CD}"/>
    <pc:docChg chg="undo custSel modSld sldOrd">
      <pc:chgData name="泰治郎" userId="6772d901-fb9c-47ad-9b32-26bde63bf99d" providerId="ADAL" clId="{6CDFA904-DE97-4DBC-A27F-5299B88FC2CD}" dt="2020-02-05T09:14:02.423" v="309"/>
      <pc:docMkLst>
        <pc:docMk/>
      </pc:docMkLst>
      <pc:sldChg chg="modSp">
        <pc:chgData name="泰治郎" userId="6772d901-fb9c-47ad-9b32-26bde63bf99d" providerId="ADAL" clId="{6CDFA904-DE97-4DBC-A27F-5299B88FC2CD}" dt="2020-02-05T09:14:02.423" v="309"/>
        <pc:sldMkLst>
          <pc:docMk/>
          <pc:sldMk cId="1438009587" sldId="270"/>
        </pc:sldMkLst>
        <pc:graphicFrameChg chg="mod modGraphic">
          <ac:chgData name="泰治郎" userId="6772d901-fb9c-47ad-9b32-26bde63bf99d" providerId="ADAL" clId="{6CDFA904-DE97-4DBC-A27F-5299B88FC2CD}" dt="2020-02-05T09:14:02.423" v="309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addSp delSp modSp">
        <pc:chgData name="泰治郎" userId="6772d901-fb9c-47ad-9b32-26bde63bf99d" providerId="ADAL" clId="{6CDFA904-DE97-4DBC-A27F-5299B88FC2CD}" dt="2020-02-05T09:02:09.211" v="81" actId="14100"/>
        <pc:sldMkLst>
          <pc:docMk/>
          <pc:sldMk cId="1317571951" sldId="288"/>
        </pc:sldMkLst>
        <pc:spChg chg="mod">
          <ac:chgData name="泰治郎" userId="6772d901-fb9c-47ad-9b32-26bde63bf99d" providerId="ADAL" clId="{6CDFA904-DE97-4DBC-A27F-5299B88FC2CD}" dt="2020-02-05T09:00:47.509" v="42" actId="1038"/>
          <ac:spMkLst>
            <pc:docMk/>
            <pc:sldMk cId="1317571951" sldId="288"/>
            <ac:spMk id="7" creationId="{C8E3500A-D141-4B23-A868-C1E5D2BE60FB}"/>
          </ac:spMkLst>
        </pc:spChg>
        <pc:spChg chg="mod">
          <ac:chgData name="泰治郎" userId="6772d901-fb9c-47ad-9b32-26bde63bf99d" providerId="ADAL" clId="{6CDFA904-DE97-4DBC-A27F-5299B88FC2CD}" dt="2020-02-05T09:00:39.724" v="36" actId="1038"/>
          <ac:spMkLst>
            <pc:docMk/>
            <pc:sldMk cId="1317571951" sldId="288"/>
            <ac:spMk id="31" creationId="{3B6D9898-1781-403A-B204-4C112ECB15C1}"/>
          </ac:spMkLst>
        </pc:spChg>
        <pc:spChg chg="mod">
          <ac:chgData name="泰治郎" userId="6772d901-fb9c-47ad-9b32-26bde63bf99d" providerId="ADAL" clId="{6CDFA904-DE97-4DBC-A27F-5299B88FC2CD}" dt="2020-02-05T08:59:55.523" v="21" actId="1076"/>
          <ac:spMkLst>
            <pc:docMk/>
            <pc:sldMk cId="1317571951" sldId="288"/>
            <ac:spMk id="36" creationId="{306705FB-B5F2-46D8-9629-CF8ED5974E92}"/>
          </ac:spMkLst>
        </pc:spChg>
        <pc:spChg chg="mod">
          <ac:chgData name="泰治郎" userId="6772d901-fb9c-47ad-9b32-26bde63bf99d" providerId="ADAL" clId="{6CDFA904-DE97-4DBC-A27F-5299B88FC2CD}" dt="2020-02-05T08:59:47.267" v="19" actId="1076"/>
          <ac:spMkLst>
            <pc:docMk/>
            <pc:sldMk cId="1317571951" sldId="288"/>
            <ac:spMk id="49" creationId="{3A947ECF-790C-43B9-B30C-686DD1803143}"/>
          </ac:spMkLst>
        </pc:spChg>
        <pc:spChg chg="mod">
          <ac:chgData name="泰治郎" userId="6772d901-fb9c-47ad-9b32-26bde63bf99d" providerId="ADAL" clId="{6CDFA904-DE97-4DBC-A27F-5299B88FC2CD}" dt="2020-02-05T08:59:41.522" v="18" actId="1076"/>
          <ac:spMkLst>
            <pc:docMk/>
            <pc:sldMk cId="1317571951" sldId="288"/>
            <ac:spMk id="56" creationId="{8080E491-BC82-4F0B-BD62-FB2FE5411C96}"/>
          </ac:spMkLst>
        </pc:spChg>
        <pc:spChg chg="add mod">
          <ac:chgData name="泰治郎" userId="6772d901-fb9c-47ad-9b32-26bde63bf99d" providerId="ADAL" clId="{6CDFA904-DE97-4DBC-A27F-5299B88FC2CD}" dt="2020-02-05T09:01:46.085" v="76" actId="20577"/>
          <ac:spMkLst>
            <pc:docMk/>
            <pc:sldMk cId="1317571951" sldId="288"/>
            <ac:spMk id="77" creationId="{8CE92382-46E9-4CE6-BC0C-BA388D7B5E19}"/>
          </ac:spMkLst>
        </pc:spChg>
        <pc:spChg chg="mod">
          <ac:chgData name="泰治郎" userId="6772d901-fb9c-47ad-9b32-26bde63bf99d" providerId="ADAL" clId="{6CDFA904-DE97-4DBC-A27F-5299B88FC2CD}" dt="2020-02-05T09:00:08.715" v="23" actId="1076"/>
          <ac:spMkLst>
            <pc:docMk/>
            <pc:sldMk cId="1317571951" sldId="288"/>
            <ac:spMk id="88" creationId="{16B7BC8E-E8DD-46C3-B037-5F9CB90BFF83}"/>
          </ac:spMkLst>
        </pc:spChg>
        <pc:spChg chg="mod">
          <ac:chgData name="泰治郎" userId="6772d901-fb9c-47ad-9b32-26bde63bf99d" providerId="ADAL" clId="{6CDFA904-DE97-4DBC-A27F-5299B88FC2CD}" dt="2020-02-05T08:59:47.267" v="19" actId="1076"/>
          <ac:spMkLst>
            <pc:docMk/>
            <pc:sldMk cId="1317571951" sldId="288"/>
            <ac:spMk id="90" creationId="{4A6B3103-50AA-4F25-A3D8-1F757858C106}"/>
          </ac:spMkLst>
        </pc:spChg>
        <pc:spChg chg="mod">
          <ac:chgData name="泰治郎" userId="6772d901-fb9c-47ad-9b32-26bde63bf99d" providerId="ADAL" clId="{6CDFA904-DE97-4DBC-A27F-5299B88FC2CD}" dt="2020-02-05T09:00:34.666" v="33" actId="1076"/>
          <ac:spMkLst>
            <pc:docMk/>
            <pc:sldMk cId="1317571951" sldId="288"/>
            <ac:spMk id="91" creationId="{DC4E454E-316C-452C-9228-38991D250EA1}"/>
          </ac:spMkLst>
        </pc:spChg>
        <pc:spChg chg="del">
          <ac:chgData name="泰治郎" userId="6772d901-fb9c-47ad-9b32-26bde63bf99d" providerId="ADAL" clId="{6CDFA904-DE97-4DBC-A27F-5299B88FC2CD}" dt="2020-02-05T09:00:19.508" v="25" actId="478"/>
          <ac:spMkLst>
            <pc:docMk/>
            <pc:sldMk cId="1317571951" sldId="288"/>
            <ac:spMk id="100" creationId="{72031EB2-8CF0-4620-99CA-8B66FF863F62}"/>
          </ac:spMkLst>
        </pc:spChg>
        <pc:spChg chg="mod">
          <ac:chgData name="泰治郎" userId="6772d901-fb9c-47ad-9b32-26bde63bf99d" providerId="ADAL" clId="{6CDFA904-DE97-4DBC-A27F-5299B88FC2CD}" dt="2020-02-05T08:59:55.523" v="21" actId="1076"/>
          <ac:spMkLst>
            <pc:docMk/>
            <pc:sldMk cId="1317571951" sldId="288"/>
            <ac:spMk id="102" creationId="{4FFDD4BD-92A8-44C7-BFBC-939A02DB581C}"/>
          </ac:spMkLst>
        </pc:spChg>
        <pc:spChg chg="mod">
          <ac:chgData name="泰治郎" userId="6772d901-fb9c-47ad-9b32-26bde63bf99d" providerId="ADAL" clId="{6CDFA904-DE97-4DBC-A27F-5299B88FC2CD}" dt="2020-02-05T08:59:50.722" v="20" actId="1076"/>
          <ac:spMkLst>
            <pc:docMk/>
            <pc:sldMk cId="1317571951" sldId="288"/>
            <ac:spMk id="103" creationId="{84C76E4E-F10F-4F52-BCD1-DD117F29AED9}"/>
          </ac:spMkLst>
        </pc:spChg>
        <pc:spChg chg="mod">
          <ac:chgData name="泰治郎" userId="6772d901-fb9c-47ad-9b32-26bde63bf99d" providerId="ADAL" clId="{6CDFA904-DE97-4DBC-A27F-5299B88FC2CD}" dt="2020-02-05T08:59:41.522" v="18" actId="1076"/>
          <ac:spMkLst>
            <pc:docMk/>
            <pc:sldMk cId="1317571951" sldId="288"/>
            <ac:spMk id="140" creationId="{B3BE967C-A8EB-4636-9779-71D9E529766D}"/>
          </ac:spMkLst>
        </pc:spChg>
        <pc:spChg chg="mod">
          <ac:chgData name="泰治郎" userId="6772d901-fb9c-47ad-9b32-26bde63bf99d" providerId="ADAL" clId="{6CDFA904-DE97-4DBC-A27F-5299B88FC2CD}" dt="2020-02-05T08:59:55.523" v="21" actId="1076"/>
          <ac:spMkLst>
            <pc:docMk/>
            <pc:sldMk cId="1317571951" sldId="288"/>
            <ac:spMk id="155" creationId="{C8967B83-29E7-4393-9B4A-14AFC033FC51}"/>
          </ac:spMkLst>
        </pc:spChg>
        <pc:grpChg chg="mod">
          <ac:chgData name="泰治郎" userId="6772d901-fb9c-47ad-9b32-26bde63bf99d" providerId="ADAL" clId="{6CDFA904-DE97-4DBC-A27F-5299B88FC2CD}" dt="2020-02-05T09:00:34.666" v="33" actId="1076"/>
          <ac:grpSpMkLst>
            <pc:docMk/>
            <pc:sldMk cId="1317571951" sldId="288"/>
            <ac:grpSpMk id="45" creationId="{1E380EAE-BBBD-4086-B53B-094D23C5D958}"/>
          </ac:grpSpMkLst>
        </pc:grpChg>
        <pc:picChg chg="mod">
          <ac:chgData name="泰治郎" userId="6772d901-fb9c-47ad-9b32-26bde63bf99d" providerId="ADAL" clId="{6CDFA904-DE97-4DBC-A27F-5299B88FC2CD}" dt="2020-02-05T08:59:55.523" v="21" actId="1076"/>
          <ac:picMkLst>
            <pc:docMk/>
            <pc:sldMk cId="1317571951" sldId="288"/>
            <ac:picMk id="4" creationId="{88578233-7243-43AF-B384-C390DC5ED8BD}"/>
          </ac:picMkLst>
        </pc:picChg>
        <pc:picChg chg="add mod">
          <ac:chgData name="泰治郎" userId="6772d901-fb9c-47ad-9b32-26bde63bf99d" providerId="ADAL" clId="{6CDFA904-DE97-4DBC-A27F-5299B88FC2CD}" dt="2020-02-05T09:01:19.715" v="47" actId="1076"/>
          <ac:picMkLst>
            <pc:docMk/>
            <pc:sldMk cId="1317571951" sldId="288"/>
            <ac:picMk id="76" creationId="{8ADDF2A9-F4E0-4757-BAC6-65B61DEE0246}"/>
          </ac:picMkLst>
        </pc:picChg>
        <pc:picChg chg="mod">
          <ac:chgData name="泰治郎" userId="6772d901-fb9c-47ad-9b32-26bde63bf99d" providerId="ADAL" clId="{6CDFA904-DE97-4DBC-A27F-5299B88FC2CD}" dt="2020-02-05T08:59:41.522" v="18" actId="1076"/>
          <ac:picMkLst>
            <pc:docMk/>
            <pc:sldMk cId="1317571951" sldId="288"/>
            <ac:picMk id="93" creationId="{4BA6683E-106B-4395-8E4C-8CCC67295CA9}"/>
          </ac:picMkLst>
        </pc:picChg>
        <pc:picChg chg="mod">
          <ac:chgData name="泰治郎" userId="6772d901-fb9c-47ad-9b32-26bde63bf99d" providerId="ADAL" clId="{6CDFA904-DE97-4DBC-A27F-5299B88FC2CD}" dt="2020-02-05T09:00:08.715" v="23" actId="1076"/>
          <ac:picMkLst>
            <pc:docMk/>
            <pc:sldMk cId="1317571951" sldId="288"/>
            <ac:picMk id="104" creationId="{91B6A792-4A23-479C-83FE-3F4ACFE9CF66}"/>
          </ac:picMkLst>
        </pc:picChg>
        <pc:cxnChg chg="mod">
          <ac:chgData name="泰治郎" userId="6772d901-fb9c-47ad-9b32-26bde63bf99d" providerId="ADAL" clId="{6CDFA904-DE97-4DBC-A27F-5299B88FC2CD}" dt="2020-02-05T09:00:08.715" v="23" actId="1076"/>
          <ac:cxnSpMkLst>
            <pc:docMk/>
            <pc:sldMk cId="1317571951" sldId="288"/>
            <ac:cxnSpMk id="3" creationId="{EDDB7613-04B0-47CF-884E-7522D7C868A8}"/>
          </ac:cxnSpMkLst>
        </pc:cxnChg>
        <pc:cxnChg chg="mod">
          <ac:chgData name="泰治郎" userId="6772d901-fb9c-47ad-9b32-26bde63bf99d" providerId="ADAL" clId="{6CDFA904-DE97-4DBC-A27F-5299B88FC2CD}" dt="2020-02-05T08:59:55.523" v="21" actId="1076"/>
          <ac:cxnSpMkLst>
            <pc:docMk/>
            <pc:sldMk cId="1317571951" sldId="288"/>
            <ac:cxnSpMk id="41" creationId="{E91740C8-E68A-43B0-AC06-79245A4619D6}"/>
          </ac:cxnSpMkLst>
        </pc:cxnChg>
        <pc:cxnChg chg="mod">
          <ac:chgData name="泰治郎" userId="6772d901-fb9c-47ad-9b32-26bde63bf99d" providerId="ADAL" clId="{6CDFA904-DE97-4DBC-A27F-5299B88FC2CD}" dt="2020-02-05T09:00:12.658" v="24" actId="14100"/>
          <ac:cxnSpMkLst>
            <pc:docMk/>
            <pc:sldMk cId="1317571951" sldId="288"/>
            <ac:cxnSpMk id="42" creationId="{89AC5BA2-20A7-4DFE-858E-D4BBF62EFA39}"/>
          </ac:cxnSpMkLst>
        </pc:cxnChg>
        <pc:cxnChg chg="mod">
          <ac:chgData name="泰治郎" userId="6772d901-fb9c-47ad-9b32-26bde63bf99d" providerId="ADAL" clId="{6CDFA904-DE97-4DBC-A27F-5299B88FC2CD}" dt="2020-02-05T09:00:08.715" v="23" actId="1076"/>
          <ac:cxnSpMkLst>
            <pc:docMk/>
            <pc:sldMk cId="1317571951" sldId="288"/>
            <ac:cxnSpMk id="52" creationId="{09D3F8FF-1A1D-4A6C-BA96-EC7A22C33F38}"/>
          </ac:cxnSpMkLst>
        </pc:cxnChg>
        <pc:cxnChg chg="mod">
          <ac:chgData name="泰治郎" userId="6772d901-fb9c-47ad-9b32-26bde63bf99d" providerId="ADAL" clId="{6CDFA904-DE97-4DBC-A27F-5299B88FC2CD}" dt="2020-02-05T08:59:47.267" v="19" actId="1076"/>
          <ac:cxnSpMkLst>
            <pc:docMk/>
            <pc:sldMk cId="1317571951" sldId="288"/>
            <ac:cxnSpMk id="53" creationId="{8D7D8936-5C22-4312-A77E-354F2FBF1170}"/>
          </ac:cxnSpMkLst>
        </pc:cxnChg>
        <pc:cxnChg chg="mod">
          <ac:chgData name="泰治郎" userId="6772d901-fb9c-47ad-9b32-26bde63bf99d" providerId="ADAL" clId="{6CDFA904-DE97-4DBC-A27F-5299B88FC2CD}" dt="2020-02-05T08:59:59.579" v="22" actId="14100"/>
          <ac:cxnSpMkLst>
            <pc:docMk/>
            <pc:sldMk cId="1317571951" sldId="288"/>
            <ac:cxnSpMk id="54" creationId="{51DB01EE-E71B-41D7-8B4E-28DD00CADB1D}"/>
          </ac:cxnSpMkLst>
        </pc:cxnChg>
        <pc:cxnChg chg="mod">
          <ac:chgData name="泰治郎" userId="6772d901-fb9c-47ad-9b32-26bde63bf99d" providerId="ADAL" clId="{6CDFA904-DE97-4DBC-A27F-5299B88FC2CD}" dt="2020-02-05T08:59:41.522" v="18" actId="1076"/>
          <ac:cxnSpMkLst>
            <pc:docMk/>
            <pc:sldMk cId="1317571951" sldId="288"/>
            <ac:cxnSpMk id="58" creationId="{D3F06228-725E-499E-ACBA-E9073D762D1E}"/>
          </ac:cxnSpMkLst>
        </pc:cxnChg>
        <pc:cxnChg chg="add mod">
          <ac:chgData name="泰治郎" userId="6772d901-fb9c-47ad-9b32-26bde63bf99d" providerId="ADAL" clId="{6CDFA904-DE97-4DBC-A27F-5299B88FC2CD}" dt="2020-02-05T09:02:09.211" v="81" actId="14100"/>
          <ac:cxnSpMkLst>
            <pc:docMk/>
            <pc:sldMk cId="1317571951" sldId="288"/>
            <ac:cxnSpMk id="78" creationId="{5BA10E3D-2DE1-409E-89A1-7DB87F156282}"/>
          </ac:cxnSpMkLst>
        </pc:cxnChg>
        <pc:cxnChg chg="mod">
          <ac:chgData name="泰治郎" userId="6772d901-fb9c-47ad-9b32-26bde63bf99d" providerId="ADAL" clId="{6CDFA904-DE97-4DBC-A27F-5299B88FC2CD}" dt="2020-02-05T09:00:47.509" v="42" actId="1038"/>
          <ac:cxnSpMkLst>
            <pc:docMk/>
            <pc:sldMk cId="1317571951" sldId="288"/>
            <ac:cxnSpMk id="80" creationId="{DAACAB48-9087-48B0-8790-D7D072A90EF6}"/>
          </ac:cxnSpMkLst>
        </pc:cxnChg>
        <pc:cxnChg chg="mod">
          <ac:chgData name="泰治郎" userId="6772d901-fb9c-47ad-9b32-26bde63bf99d" providerId="ADAL" clId="{6CDFA904-DE97-4DBC-A27F-5299B88FC2CD}" dt="2020-02-05T09:00:34.666" v="33" actId="1076"/>
          <ac:cxnSpMkLst>
            <pc:docMk/>
            <pc:sldMk cId="1317571951" sldId="288"/>
            <ac:cxnSpMk id="101" creationId="{83004F6A-545A-4AB1-81E3-2C92F181F719}"/>
          </ac:cxnSpMkLst>
        </pc:cxnChg>
      </pc:sldChg>
      <pc:sldChg chg="modSp ord">
        <pc:chgData name="泰治郎" userId="6772d901-fb9c-47ad-9b32-26bde63bf99d" providerId="ADAL" clId="{6CDFA904-DE97-4DBC-A27F-5299B88FC2CD}" dt="2020-02-05T09:12:16.404" v="244" actId="113"/>
        <pc:sldMkLst>
          <pc:docMk/>
          <pc:sldMk cId="2634065890" sldId="290"/>
        </pc:sldMkLst>
        <pc:spChg chg="mod">
          <ac:chgData name="泰治郎" userId="6772d901-fb9c-47ad-9b32-26bde63bf99d" providerId="ADAL" clId="{6CDFA904-DE97-4DBC-A27F-5299B88FC2CD}" dt="2020-02-05T09:12:16.404" v="244" actId="113"/>
          <ac:spMkLst>
            <pc:docMk/>
            <pc:sldMk cId="2634065890" sldId="290"/>
            <ac:spMk id="50" creationId="{625F79AE-AB84-411B-97A5-F7063C1C9BD0}"/>
          </ac:spMkLst>
        </pc:spChg>
      </pc:sldChg>
      <pc:sldChg chg="modSp">
        <pc:chgData name="泰治郎" userId="6772d901-fb9c-47ad-9b32-26bde63bf99d" providerId="ADAL" clId="{6CDFA904-DE97-4DBC-A27F-5299B88FC2CD}" dt="2020-02-05T09:12:51.484" v="257" actId="20577"/>
        <pc:sldMkLst>
          <pc:docMk/>
          <pc:sldMk cId="2729413238" sldId="291"/>
        </pc:sldMkLst>
        <pc:spChg chg="mod">
          <ac:chgData name="泰治郎" userId="6772d901-fb9c-47ad-9b32-26bde63bf99d" providerId="ADAL" clId="{6CDFA904-DE97-4DBC-A27F-5299B88FC2CD}" dt="2020-02-05T09:12:51.484" v="257" actId="20577"/>
          <ac:spMkLst>
            <pc:docMk/>
            <pc:sldMk cId="2729413238" sldId="291"/>
            <ac:spMk id="50" creationId="{625F79AE-AB84-411B-97A5-F7063C1C9BD0}"/>
          </ac:spMkLst>
        </pc:spChg>
      </pc:sldChg>
      <pc:sldChg chg="modSp">
        <pc:chgData name="泰治郎" userId="6772d901-fb9c-47ad-9b32-26bde63bf99d" providerId="ADAL" clId="{6CDFA904-DE97-4DBC-A27F-5299B88FC2CD}" dt="2020-02-05T09:13:30.140" v="269" actId="20577"/>
        <pc:sldMkLst>
          <pc:docMk/>
          <pc:sldMk cId="96700617" sldId="293"/>
        </pc:sldMkLst>
        <pc:spChg chg="mod">
          <ac:chgData name="泰治郎" userId="6772d901-fb9c-47ad-9b32-26bde63bf99d" providerId="ADAL" clId="{6CDFA904-DE97-4DBC-A27F-5299B88FC2CD}" dt="2020-02-05T09:13:30.140" v="269" actId="20577"/>
          <ac:spMkLst>
            <pc:docMk/>
            <pc:sldMk cId="96700617" sldId="293"/>
            <ac:spMk id="50" creationId="{625F79AE-AB84-411B-97A5-F7063C1C9BD0}"/>
          </ac:spMkLst>
        </pc:spChg>
      </pc:sldChg>
      <pc:sldChg chg="modSp">
        <pc:chgData name="泰治郎" userId="6772d901-fb9c-47ad-9b32-26bde63bf99d" providerId="ADAL" clId="{6CDFA904-DE97-4DBC-A27F-5299B88FC2CD}" dt="2020-02-05T09:13:20.140" v="265" actId="20577"/>
        <pc:sldMkLst>
          <pc:docMk/>
          <pc:sldMk cId="1383907567" sldId="294"/>
        </pc:sldMkLst>
        <pc:spChg chg="mod">
          <ac:chgData name="泰治郎" userId="6772d901-fb9c-47ad-9b32-26bde63bf99d" providerId="ADAL" clId="{6CDFA904-DE97-4DBC-A27F-5299B88FC2CD}" dt="2020-02-05T09:13:20.140" v="265" actId="20577"/>
          <ac:spMkLst>
            <pc:docMk/>
            <pc:sldMk cId="1383907567" sldId="294"/>
            <ac:spMk id="50" creationId="{625F79AE-AB84-411B-97A5-F7063C1C9BD0}"/>
          </ac:spMkLst>
        </pc:spChg>
      </pc:sldChg>
      <pc:sldChg chg="modSp ord">
        <pc:chgData name="泰治郎" userId="6772d901-fb9c-47ad-9b32-26bde63bf99d" providerId="ADAL" clId="{6CDFA904-DE97-4DBC-A27F-5299B88FC2CD}" dt="2020-02-05T09:11:47.140" v="213"/>
        <pc:sldMkLst>
          <pc:docMk/>
          <pc:sldMk cId="3964208013" sldId="296"/>
        </pc:sldMkLst>
        <pc:spChg chg="mod">
          <ac:chgData name="泰治郎" userId="6772d901-fb9c-47ad-9b32-26bde63bf99d" providerId="ADAL" clId="{6CDFA904-DE97-4DBC-A27F-5299B88FC2CD}" dt="2020-02-05T09:11:40.084" v="211" actId="20577"/>
          <ac:spMkLst>
            <pc:docMk/>
            <pc:sldMk cId="3964208013" sldId="296"/>
            <ac:spMk id="50" creationId="{625F79AE-AB84-411B-97A5-F7063C1C9BD0}"/>
          </ac:spMkLst>
        </pc:spChg>
      </pc:sldChg>
      <pc:sldChg chg="modSp">
        <pc:chgData name="泰治郎" userId="6772d901-fb9c-47ad-9b32-26bde63bf99d" providerId="ADAL" clId="{6CDFA904-DE97-4DBC-A27F-5299B88FC2CD}" dt="2020-02-05T09:10:37.380" v="200" actId="20577"/>
        <pc:sldMkLst>
          <pc:docMk/>
          <pc:sldMk cId="3183531540" sldId="297"/>
        </pc:sldMkLst>
        <pc:spChg chg="mod">
          <ac:chgData name="泰治郎" userId="6772d901-fb9c-47ad-9b32-26bde63bf99d" providerId="ADAL" clId="{6CDFA904-DE97-4DBC-A27F-5299B88FC2CD}" dt="2020-02-05T09:10:37.380" v="200" actId="20577"/>
          <ac:spMkLst>
            <pc:docMk/>
            <pc:sldMk cId="3183531540" sldId="297"/>
            <ac:spMk id="50" creationId="{625F79AE-AB84-411B-97A5-F7063C1C9BD0}"/>
          </ac:spMkLst>
        </pc:spChg>
      </pc:sldChg>
      <pc:sldChg chg="addSp modSp">
        <pc:chgData name="泰治郎" userId="6772d901-fb9c-47ad-9b32-26bde63bf99d" providerId="ADAL" clId="{6CDFA904-DE97-4DBC-A27F-5299B88FC2CD}" dt="2020-02-05T09:08:58.370" v="188" actId="1076"/>
        <pc:sldMkLst>
          <pc:docMk/>
          <pc:sldMk cId="2668029743" sldId="298"/>
        </pc:sldMkLst>
        <pc:spChg chg="add mod">
          <ac:chgData name="泰治郎" userId="6772d901-fb9c-47ad-9b32-26bde63bf99d" providerId="ADAL" clId="{6CDFA904-DE97-4DBC-A27F-5299B88FC2CD}" dt="2020-02-05T09:08:58.370" v="188" actId="1076"/>
          <ac:spMkLst>
            <pc:docMk/>
            <pc:sldMk cId="2668029743" sldId="298"/>
            <ac:spMk id="3" creationId="{4671A100-C036-4AF0-9EEF-80814FEB9A89}"/>
          </ac:spMkLst>
        </pc:spChg>
        <pc:spChg chg="add mod">
          <ac:chgData name="泰治郎" userId="6772d901-fb9c-47ad-9b32-26bde63bf99d" providerId="ADAL" clId="{6CDFA904-DE97-4DBC-A27F-5299B88FC2CD}" dt="2020-02-05T09:08:55.442" v="187" actId="1076"/>
          <ac:spMkLst>
            <pc:docMk/>
            <pc:sldMk cId="2668029743" sldId="298"/>
            <ac:spMk id="51" creationId="{277AEA51-8ED1-4876-83CE-8A8AD4672183}"/>
          </ac:spMkLst>
        </pc:spChg>
        <pc:grpChg chg="mod">
          <ac:chgData name="泰治郎" userId="6772d901-fb9c-47ad-9b32-26bde63bf99d" providerId="ADAL" clId="{6CDFA904-DE97-4DBC-A27F-5299B88FC2CD}" dt="2020-02-05T09:07:18.116" v="97" actId="1035"/>
          <ac:grpSpMkLst>
            <pc:docMk/>
            <pc:sldMk cId="2668029743" sldId="298"/>
            <ac:grpSpMk id="63" creationId="{15BC349C-3C32-4393-9AE6-13382F6451E7}"/>
          </ac:grpSpMkLst>
        </pc:grpChg>
        <pc:graphicFrameChg chg="mod modGraphic">
          <ac:chgData name="泰治郎" userId="6772d901-fb9c-47ad-9b32-26bde63bf99d" providerId="ADAL" clId="{6CDFA904-DE97-4DBC-A27F-5299B88FC2CD}" dt="2020-02-05T09:08:14.350" v="177"/>
          <ac:graphicFrameMkLst>
            <pc:docMk/>
            <pc:sldMk cId="2668029743" sldId="298"/>
            <ac:graphicFrameMk id="17" creationId="{FEA0BC3C-4A06-4C2E-A1FB-B7EBAC7448DE}"/>
          </ac:graphicFrameMkLst>
        </pc:graphicFrameChg>
      </pc:sldChg>
      <pc:sldChg chg="modSp">
        <pc:chgData name="泰治郎" userId="6772d901-fb9c-47ad-9b32-26bde63bf99d" providerId="ADAL" clId="{6CDFA904-DE97-4DBC-A27F-5299B88FC2CD}" dt="2020-02-05T09:10:24.059" v="190" actId="1076"/>
        <pc:sldMkLst>
          <pc:docMk/>
          <pc:sldMk cId="2597648429" sldId="302"/>
        </pc:sldMkLst>
        <pc:grpChg chg="mod">
          <ac:chgData name="泰治郎" userId="6772d901-fb9c-47ad-9b32-26bde63bf99d" providerId="ADAL" clId="{6CDFA904-DE97-4DBC-A27F-5299B88FC2CD}" dt="2020-02-05T09:10:24.059" v="190" actId="1076"/>
          <ac:grpSpMkLst>
            <pc:docMk/>
            <pc:sldMk cId="2597648429" sldId="302"/>
            <ac:grpSpMk id="63" creationId="{15BC349C-3C32-4393-9AE6-13382F6451E7}"/>
          </ac:grpSpMkLst>
        </pc:grpChg>
        <pc:graphicFrameChg chg="mod">
          <ac:chgData name="泰治郎" userId="6772d901-fb9c-47ad-9b32-26bde63bf99d" providerId="ADAL" clId="{6CDFA904-DE97-4DBC-A27F-5299B88FC2CD}" dt="2020-02-05T09:10:19.306" v="189"/>
          <ac:graphicFrameMkLst>
            <pc:docMk/>
            <pc:sldMk cId="2597648429" sldId="302"/>
            <ac:graphicFrameMk id="17" creationId="{FEA0BC3C-4A06-4C2E-A1FB-B7EBAC7448DE}"/>
          </ac:graphicFrameMkLst>
        </pc:graphicFrameChg>
      </pc:sldChg>
      <pc:sldChg chg="modSp ord">
        <pc:chgData name="泰治郎" userId="6772d901-fb9c-47ad-9b32-26bde63bf99d" providerId="ADAL" clId="{6CDFA904-DE97-4DBC-A27F-5299B88FC2CD}" dt="2020-02-05T09:12:46.196" v="248"/>
        <pc:sldMkLst>
          <pc:docMk/>
          <pc:sldMk cId="36528205" sldId="303"/>
        </pc:sldMkLst>
        <pc:spChg chg="mod">
          <ac:chgData name="泰治郎" userId="6772d901-fb9c-47ad-9b32-26bde63bf99d" providerId="ADAL" clId="{6CDFA904-DE97-4DBC-A27F-5299B88FC2CD}" dt="2020-02-05T09:11:04.756" v="204" actId="20577"/>
          <ac:spMkLst>
            <pc:docMk/>
            <pc:sldMk cId="36528205" sldId="303"/>
            <ac:spMk id="50" creationId="{625F79AE-AB84-411B-97A5-F7063C1C9BD0}"/>
          </ac:spMkLst>
        </pc:spChg>
      </pc:sldChg>
      <pc:sldChg chg="ord">
        <pc:chgData name="泰治郎" userId="6772d901-fb9c-47ad-9b32-26bde63bf99d" providerId="ADAL" clId="{6CDFA904-DE97-4DBC-A27F-5299B88FC2CD}" dt="2020-02-05T09:11:16.596" v="208"/>
        <pc:sldMkLst>
          <pc:docMk/>
          <pc:sldMk cId="2363082684" sldId="304"/>
        </pc:sldMkLst>
      </pc:sldChg>
    </pc:docChg>
  </pc:docChgLst>
  <pc:docChgLst>
    <pc:chgData name="鈴木 泰治郎" userId="S::t-suzuki@solidsphere.onmicrosoft.com::6772d901-fb9c-47ad-9b32-26bde63bf99d" providerId="AD" clId="Web-{FEB98360-6DA5-81AD-7DF9-EA495D1FCC92}"/>
    <pc:docChg chg="modSld">
      <pc:chgData name="鈴木 泰治郎" userId="S::t-suzuki@solidsphere.onmicrosoft.com::6772d901-fb9c-47ad-9b32-26bde63bf99d" providerId="AD" clId="Web-{FEB98360-6DA5-81AD-7DF9-EA495D1FCC92}" dt="2020-02-05T09:10:46.147" v="27"/>
      <pc:docMkLst>
        <pc:docMk/>
      </pc:docMkLst>
      <pc:sldChg chg="modSp">
        <pc:chgData name="鈴木 泰治郎" userId="S::t-suzuki@solidsphere.onmicrosoft.com::6772d901-fb9c-47ad-9b32-26bde63bf99d" providerId="AD" clId="Web-{FEB98360-6DA5-81AD-7DF9-EA495D1FCC92}" dt="2020-02-05T09:10:46.147" v="27"/>
        <pc:sldMkLst>
          <pc:docMk/>
          <pc:sldMk cId="1438009587" sldId="270"/>
        </pc:sldMkLst>
        <pc:graphicFrameChg chg="mod modGraphic">
          <ac:chgData name="鈴木 泰治郎" userId="S::t-suzuki@solidsphere.onmicrosoft.com::6772d901-fb9c-47ad-9b32-26bde63bf99d" providerId="AD" clId="Web-{FEB98360-6DA5-81AD-7DF9-EA495D1FCC92}" dt="2020-02-05T09:10:46.147" v="27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</pc:docChg>
  </pc:docChgLst>
  <pc:docChgLst>
    <pc:chgData name="宮田 真吾" userId="4ba5a9ab-51ce-4310-98ef-e7601ee4f061" providerId="ADAL" clId="{9B6500E9-50CD-4673-AE31-18495FE2FAC5}"/>
    <pc:docChg chg="undo custSel addSld modSld">
      <pc:chgData name="宮田 真吾" userId="4ba5a9ab-51ce-4310-98ef-e7601ee4f061" providerId="ADAL" clId="{9B6500E9-50CD-4673-AE31-18495FE2FAC5}" dt="2020-02-20T01:53:09.312" v="4201"/>
      <pc:docMkLst>
        <pc:docMk/>
      </pc:docMkLst>
      <pc:sldChg chg="modSp mod">
        <pc:chgData name="宮田 真吾" userId="4ba5a9ab-51ce-4310-98ef-e7601ee4f061" providerId="ADAL" clId="{9B6500E9-50CD-4673-AE31-18495FE2FAC5}" dt="2020-02-20T01:53:09.312" v="4201"/>
        <pc:sldMkLst>
          <pc:docMk/>
          <pc:sldMk cId="1438009587" sldId="270"/>
        </pc:sldMkLst>
        <pc:graphicFrameChg chg="mod modGraphic">
          <ac:chgData name="宮田 真吾" userId="4ba5a9ab-51ce-4310-98ef-e7601ee4f061" providerId="ADAL" clId="{9B6500E9-50CD-4673-AE31-18495FE2FAC5}" dt="2020-02-20T01:53:09.312" v="4201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addSp delSp modSp mod">
        <pc:chgData name="宮田 真吾" userId="4ba5a9ab-51ce-4310-98ef-e7601ee4f061" providerId="ADAL" clId="{9B6500E9-50CD-4673-AE31-18495FE2FAC5}" dt="2020-02-20T01:51:58.203" v="4046" actId="255"/>
        <pc:sldMkLst>
          <pc:docMk/>
          <pc:sldMk cId="3212158769" sldId="306"/>
        </pc:sldMkLst>
        <pc:spChg chg="add mod">
          <ac:chgData name="宮田 真吾" userId="4ba5a9ab-51ce-4310-98ef-e7601ee4f061" providerId="ADAL" clId="{9B6500E9-50CD-4673-AE31-18495FE2FAC5}" dt="2020-02-20T01:23:36.111" v="1027" actId="1076"/>
          <ac:spMkLst>
            <pc:docMk/>
            <pc:sldMk cId="3212158769" sldId="306"/>
            <ac:spMk id="4" creationId="{F78D1E0D-8523-4619-BF2C-83AA8F9DD5B3}"/>
          </ac:spMkLst>
        </pc:spChg>
        <pc:spChg chg="add mod">
          <ac:chgData name="宮田 真吾" userId="4ba5a9ab-51ce-4310-98ef-e7601ee4f061" providerId="ADAL" clId="{9B6500E9-50CD-4673-AE31-18495FE2FAC5}" dt="2020-02-20T01:43:25.574" v="3059" actId="1076"/>
          <ac:spMkLst>
            <pc:docMk/>
            <pc:sldMk cId="3212158769" sldId="306"/>
            <ac:spMk id="5" creationId="{FE5C357F-7988-45DA-B8C9-64807A905F6B}"/>
          </ac:spMkLst>
        </pc:spChg>
        <pc:spChg chg="add mod ord">
          <ac:chgData name="宮田 真吾" userId="4ba5a9ab-51ce-4310-98ef-e7601ee4f061" providerId="ADAL" clId="{9B6500E9-50CD-4673-AE31-18495FE2FAC5}" dt="2020-02-20T01:45:42.519" v="3366" actId="164"/>
          <ac:spMkLst>
            <pc:docMk/>
            <pc:sldMk cId="3212158769" sldId="306"/>
            <ac:spMk id="6" creationId="{6FC718A6-20A6-40F0-A8E6-C6C402C94CB9}"/>
          </ac:spMkLst>
        </pc:spChg>
        <pc:spChg chg="del mod">
          <ac:chgData name="宮田 真吾" userId="4ba5a9ab-51ce-4310-98ef-e7601ee4f061" providerId="ADAL" clId="{9B6500E9-50CD-4673-AE31-18495FE2FAC5}" dt="2020-02-20T01:11:46.374" v="2" actId="478"/>
          <ac:spMkLst>
            <pc:docMk/>
            <pc:sldMk cId="3212158769" sldId="306"/>
            <ac:spMk id="7" creationId="{1E7C01BA-C477-4411-8B88-F108A65FD7F1}"/>
          </ac:spMkLst>
        </pc:spChg>
        <pc:spChg chg="del mod">
          <ac:chgData name="宮田 真吾" userId="4ba5a9ab-51ce-4310-98ef-e7601ee4f061" providerId="ADAL" clId="{9B6500E9-50CD-4673-AE31-18495FE2FAC5}" dt="2020-02-20T01:30:37.074" v="1607" actId="478"/>
          <ac:spMkLst>
            <pc:docMk/>
            <pc:sldMk cId="3212158769" sldId="306"/>
            <ac:spMk id="8" creationId="{348988FC-4D71-4633-8900-E6A99A4BA74B}"/>
          </ac:spMkLst>
        </pc:spChg>
        <pc:spChg chg="add mod">
          <ac:chgData name="宮田 真吾" userId="4ba5a9ab-51ce-4310-98ef-e7601ee4f061" providerId="ADAL" clId="{9B6500E9-50CD-4673-AE31-18495FE2FAC5}" dt="2020-02-20T01:15:05.742" v="213" actId="1076"/>
          <ac:spMkLst>
            <pc:docMk/>
            <pc:sldMk cId="3212158769" sldId="306"/>
            <ac:spMk id="9" creationId="{E22D1202-6972-443A-9ACB-6FEC87DFB636}"/>
          </ac:spMkLst>
        </pc:spChg>
        <pc:spChg chg="add mod">
          <ac:chgData name="宮田 真吾" userId="4ba5a9ab-51ce-4310-98ef-e7601ee4f061" providerId="ADAL" clId="{9B6500E9-50CD-4673-AE31-18495FE2FAC5}" dt="2020-02-20T01:16:45.078" v="363" actId="20577"/>
          <ac:spMkLst>
            <pc:docMk/>
            <pc:sldMk cId="3212158769" sldId="306"/>
            <ac:spMk id="10" creationId="{5F638822-58A8-4BBB-99A3-E96EB5EA92F7}"/>
          </ac:spMkLst>
        </pc:spChg>
        <pc:spChg chg="mod">
          <ac:chgData name="宮田 真吾" userId="4ba5a9ab-51ce-4310-98ef-e7601ee4f061" providerId="ADAL" clId="{9B6500E9-50CD-4673-AE31-18495FE2FAC5}" dt="2020-02-20T01:51:58.203" v="4046" actId="255"/>
          <ac:spMkLst>
            <pc:docMk/>
            <pc:sldMk cId="3212158769" sldId="306"/>
            <ac:spMk id="13" creationId="{A8B0350F-C04B-40B4-8C28-0907A0AC6472}"/>
          </ac:spMkLst>
        </pc:spChg>
        <pc:spChg chg="mod">
          <ac:chgData name="宮田 真吾" userId="4ba5a9ab-51ce-4310-98ef-e7601ee4f061" providerId="ADAL" clId="{9B6500E9-50CD-4673-AE31-18495FE2FAC5}" dt="2020-02-20T01:14:55.954" v="212"/>
          <ac:spMkLst>
            <pc:docMk/>
            <pc:sldMk cId="3212158769" sldId="306"/>
            <ac:spMk id="14" creationId="{9C7779C2-6474-4267-8C98-E1AD32BF6166}"/>
          </ac:spMkLst>
        </pc:spChg>
        <pc:spChg chg="add del mod">
          <ac:chgData name="宮田 真吾" userId="4ba5a9ab-51ce-4310-98ef-e7601ee4f061" providerId="ADAL" clId="{9B6500E9-50CD-4673-AE31-18495FE2FAC5}" dt="2020-02-20T01:19:09.819" v="701" actId="478"/>
          <ac:spMkLst>
            <pc:docMk/>
            <pc:sldMk cId="3212158769" sldId="306"/>
            <ac:spMk id="15" creationId="{D86E58BC-1951-4DF3-B7F7-25C5D1DCE205}"/>
          </ac:spMkLst>
        </pc:spChg>
        <pc:spChg chg="add mod">
          <ac:chgData name="宮田 真吾" userId="4ba5a9ab-51ce-4310-98ef-e7601ee4f061" providerId="ADAL" clId="{9B6500E9-50CD-4673-AE31-18495FE2FAC5}" dt="2020-02-20T01:20:45.657" v="954"/>
          <ac:spMkLst>
            <pc:docMk/>
            <pc:sldMk cId="3212158769" sldId="306"/>
            <ac:spMk id="16" creationId="{90EBF5F0-49C5-4989-8705-D19532569A4A}"/>
          </ac:spMkLst>
        </pc:spChg>
        <pc:spChg chg="add mod">
          <ac:chgData name="宮田 真吾" userId="4ba5a9ab-51ce-4310-98ef-e7601ee4f061" providerId="ADAL" clId="{9B6500E9-50CD-4673-AE31-18495FE2FAC5}" dt="2020-02-20T01:25:33.561" v="1325"/>
          <ac:spMkLst>
            <pc:docMk/>
            <pc:sldMk cId="3212158769" sldId="306"/>
            <ac:spMk id="18" creationId="{C032377F-FD54-4B73-98C7-FE2D56AF49EE}"/>
          </ac:spMkLst>
        </pc:spChg>
        <pc:spChg chg="add mod">
          <ac:chgData name="宮田 真吾" userId="4ba5a9ab-51ce-4310-98ef-e7601ee4f061" providerId="ADAL" clId="{9B6500E9-50CD-4673-AE31-18495FE2FAC5}" dt="2020-02-20T01:31:38.892" v="1690"/>
          <ac:spMkLst>
            <pc:docMk/>
            <pc:sldMk cId="3212158769" sldId="306"/>
            <ac:spMk id="19" creationId="{99A90C2D-40BD-48A7-B7E7-EDEA42CECC3A}"/>
          </ac:spMkLst>
        </pc:spChg>
        <pc:spChg chg="add mod">
          <ac:chgData name="宮田 真吾" userId="4ba5a9ab-51ce-4310-98ef-e7601ee4f061" providerId="ADAL" clId="{9B6500E9-50CD-4673-AE31-18495FE2FAC5}" dt="2020-02-20T01:44:38.286" v="3275" actId="1076"/>
          <ac:spMkLst>
            <pc:docMk/>
            <pc:sldMk cId="3212158769" sldId="306"/>
            <ac:spMk id="20" creationId="{3E0C12E1-5479-4B60-8C37-1210B759F0DB}"/>
          </ac:spMkLst>
        </pc:spChg>
        <pc:spChg chg="add mod">
          <ac:chgData name="宮田 真吾" userId="4ba5a9ab-51ce-4310-98ef-e7601ee4f061" providerId="ADAL" clId="{9B6500E9-50CD-4673-AE31-18495FE2FAC5}" dt="2020-02-20T01:45:42.519" v="3366" actId="164"/>
          <ac:spMkLst>
            <pc:docMk/>
            <pc:sldMk cId="3212158769" sldId="306"/>
            <ac:spMk id="21" creationId="{1B7D928E-AF97-433F-8D0D-0AD27565BAC9}"/>
          </ac:spMkLst>
        </pc:spChg>
        <pc:grpChg chg="add mod">
          <ac:chgData name="宮田 真吾" userId="4ba5a9ab-51ce-4310-98ef-e7601ee4f061" providerId="ADAL" clId="{9B6500E9-50CD-4673-AE31-18495FE2FAC5}" dt="2020-02-20T01:45:51.749" v="3368" actId="207"/>
          <ac:grpSpMkLst>
            <pc:docMk/>
            <pc:sldMk cId="3212158769" sldId="306"/>
            <ac:grpSpMk id="11" creationId="{EFB1F51B-CF3E-4113-9B2D-4FDA775AA566}"/>
          </ac:grpSpMkLst>
        </pc:grpChg>
        <pc:graphicFrameChg chg="add mod modGraphic">
          <ac:chgData name="宮田 真吾" userId="4ba5a9ab-51ce-4310-98ef-e7601ee4f061" providerId="ADAL" clId="{9B6500E9-50CD-4673-AE31-18495FE2FAC5}" dt="2020-02-20T01:23:32.021" v="1026" actId="14734"/>
          <ac:graphicFrameMkLst>
            <pc:docMk/>
            <pc:sldMk cId="3212158769" sldId="306"/>
            <ac:graphicFrameMk id="2" creationId="{641D0921-A762-4EE4-937E-1E48D83035C4}"/>
          </ac:graphicFrameMkLst>
        </pc:graphicFrameChg>
        <pc:graphicFrameChg chg="add mod modGraphic">
          <ac:chgData name="宮田 真吾" userId="4ba5a9ab-51ce-4310-98ef-e7601ee4f061" providerId="ADAL" clId="{9B6500E9-50CD-4673-AE31-18495FE2FAC5}" dt="2020-02-20T01:42:21.427" v="3048"/>
          <ac:graphicFrameMkLst>
            <pc:docMk/>
            <pc:sldMk cId="3212158769" sldId="306"/>
            <ac:graphicFrameMk id="17" creationId="{08614B30-3013-4C36-A3B7-005DC411E34B}"/>
          </ac:graphicFrameMkLst>
        </pc:graphicFrameChg>
      </pc:sldChg>
      <pc:sldChg chg="addSp delSp modSp add mod">
        <pc:chgData name="宮田 真吾" userId="4ba5a9ab-51ce-4310-98ef-e7601ee4f061" providerId="ADAL" clId="{9B6500E9-50CD-4673-AE31-18495FE2FAC5}" dt="2020-02-20T01:51:11.243" v="4020" actId="1076"/>
        <pc:sldMkLst>
          <pc:docMk/>
          <pc:sldMk cId="3327618885" sldId="307"/>
        </pc:sldMkLst>
        <pc:spChg chg="del">
          <ac:chgData name="宮田 真吾" userId="4ba5a9ab-51ce-4310-98ef-e7601ee4f061" providerId="ADAL" clId="{9B6500E9-50CD-4673-AE31-18495FE2FAC5}" dt="2020-02-20T01:30:59.968" v="1611" actId="478"/>
          <ac:spMkLst>
            <pc:docMk/>
            <pc:sldMk cId="3327618885" sldId="307"/>
            <ac:spMk id="4" creationId="{F78D1E0D-8523-4619-BF2C-83AA8F9DD5B3}"/>
          </ac:spMkLst>
        </pc:spChg>
        <pc:spChg chg="mod">
          <ac:chgData name="宮田 真吾" userId="4ba5a9ab-51ce-4310-98ef-e7601ee4f061" providerId="ADAL" clId="{9B6500E9-50CD-4673-AE31-18495FE2FAC5}" dt="2020-02-20T01:32:06.134" v="1730"/>
          <ac:spMkLst>
            <pc:docMk/>
            <pc:sldMk cId="3327618885" sldId="307"/>
            <ac:spMk id="9" creationId="{E22D1202-6972-443A-9ACB-6FEC87DFB636}"/>
          </ac:spMkLst>
        </pc:spChg>
        <pc:spChg chg="mod">
          <ac:chgData name="宮田 真吾" userId="4ba5a9ab-51ce-4310-98ef-e7601ee4f061" providerId="ADAL" clId="{9B6500E9-50CD-4673-AE31-18495FE2FAC5}" dt="2020-02-20T01:32:18.780" v="1777"/>
          <ac:spMkLst>
            <pc:docMk/>
            <pc:sldMk cId="3327618885" sldId="307"/>
            <ac:spMk id="10" creationId="{5F638822-58A8-4BBB-99A3-E96EB5EA92F7}"/>
          </ac:spMkLst>
        </pc:spChg>
        <pc:spChg chg="del mod ord">
          <ac:chgData name="宮田 真吾" userId="4ba5a9ab-51ce-4310-98ef-e7601ee4f061" providerId="ADAL" clId="{9B6500E9-50CD-4673-AE31-18495FE2FAC5}" dt="2020-02-20T01:31:10.676" v="1615" actId="478"/>
          <ac:spMkLst>
            <pc:docMk/>
            <pc:sldMk cId="3327618885" sldId="307"/>
            <ac:spMk id="13" creationId="{A8B0350F-C04B-40B4-8C28-0907A0AC6472}"/>
          </ac:spMkLst>
        </pc:spChg>
        <pc:spChg chg="del">
          <ac:chgData name="宮田 真吾" userId="4ba5a9ab-51ce-4310-98ef-e7601ee4f061" providerId="ADAL" clId="{9B6500E9-50CD-4673-AE31-18495FE2FAC5}" dt="2020-02-20T01:30:56.826" v="1610" actId="478"/>
          <ac:spMkLst>
            <pc:docMk/>
            <pc:sldMk cId="3327618885" sldId="307"/>
            <ac:spMk id="14" creationId="{9C7779C2-6474-4267-8C98-E1AD32BF6166}"/>
          </ac:spMkLst>
        </pc:spChg>
        <pc:spChg chg="add del mod">
          <ac:chgData name="宮田 真吾" userId="4ba5a9ab-51ce-4310-98ef-e7601ee4f061" providerId="ADAL" clId="{9B6500E9-50CD-4673-AE31-18495FE2FAC5}" dt="2020-02-20T01:34:58.258" v="2043" actId="478"/>
          <ac:spMkLst>
            <pc:docMk/>
            <pc:sldMk cId="3327618885" sldId="307"/>
            <ac:spMk id="15" creationId="{C01D93A1-4019-42CB-A9D0-7C19D7BEAAEC}"/>
          </ac:spMkLst>
        </pc:spChg>
        <pc:spChg chg="del">
          <ac:chgData name="宮田 真吾" userId="4ba5a9ab-51ce-4310-98ef-e7601ee4f061" providerId="ADAL" clId="{9B6500E9-50CD-4673-AE31-18495FE2FAC5}" dt="2020-02-20T01:30:59.968" v="1611" actId="478"/>
          <ac:spMkLst>
            <pc:docMk/>
            <pc:sldMk cId="3327618885" sldId="307"/>
            <ac:spMk id="16" creationId="{90EBF5F0-49C5-4989-8705-D19532569A4A}"/>
          </ac:spMkLst>
        </pc:spChg>
        <pc:spChg chg="del">
          <ac:chgData name="宮田 真吾" userId="4ba5a9ab-51ce-4310-98ef-e7601ee4f061" providerId="ADAL" clId="{9B6500E9-50CD-4673-AE31-18495FE2FAC5}" dt="2020-02-20T01:30:59.968" v="1611" actId="478"/>
          <ac:spMkLst>
            <pc:docMk/>
            <pc:sldMk cId="3327618885" sldId="307"/>
            <ac:spMk id="18" creationId="{C032377F-FD54-4B73-98C7-FE2D56AF49EE}"/>
          </ac:spMkLst>
        </pc:spChg>
        <pc:spChg chg="add mod">
          <ac:chgData name="宮田 真吾" userId="4ba5a9ab-51ce-4310-98ef-e7601ee4f061" providerId="ADAL" clId="{9B6500E9-50CD-4673-AE31-18495FE2FAC5}" dt="2020-02-20T01:37:38.120" v="2336" actId="1076"/>
          <ac:spMkLst>
            <pc:docMk/>
            <pc:sldMk cId="3327618885" sldId="307"/>
            <ac:spMk id="19" creationId="{6BFCD14D-E1A0-4EBD-9A3C-A5A29C76118D}"/>
          </ac:spMkLst>
        </pc:spChg>
        <pc:spChg chg="add mod">
          <ac:chgData name="宮田 真吾" userId="4ba5a9ab-51ce-4310-98ef-e7601ee4f061" providerId="ADAL" clId="{9B6500E9-50CD-4673-AE31-18495FE2FAC5}" dt="2020-02-20T01:37:38.120" v="2336" actId="1076"/>
          <ac:spMkLst>
            <pc:docMk/>
            <pc:sldMk cId="3327618885" sldId="307"/>
            <ac:spMk id="20" creationId="{2CB492DB-136A-4581-8E22-2D1D25425A10}"/>
          </ac:spMkLst>
        </pc:spChg>
        <pc:spChg chg="add del">
          <ac:chgData name="宮田 真吾" userId="4ba5a9ab-51ce-4310-98ef-e7601ee4f061" providerId="ADAL" clId="{9B6500E9-50CD-4673-AE31-18495FE2FAC5}" dt="2020-02-20T01:38:38.025" v="2378" actId="478"/>
          <ac:spMkLst>
            <pc:docMk/>
            <pc:sldMk cId="3327618885" sldId="307"/>
            <ac:spMk id="22" creationId="{3B56BF7A-944F-46D8-8DEB-193FD73D9D18}"/>
          </ac:spMkLst>
        </pc:spChg>
        <pc:spChg chg="add mod">
          <ac:chgData name="宮田 真吾" userId="4ba5a9ab-51ce-4310-98ef-e7601ee4f061" providerId="ADAL" clId="{9B6500E9-50CD-4673-AE31-18495FE2FAC5}" dt="2020-02-20T01:46:27.043" v="3390"/>
          <ac:spMkLst>
            <pc:docMk/>
            <pc:sldMk cId="3327618885" sldId="307"/>
            <ac:spMk id="23" creationId="{F19D584A-32B6-400C-B66B-1B6169751880}"/>
          </ac:spMkLst>
        </pc:spChg>
        <pc:spChg chg="add mod">
          <ac:chgData name="宮田 真吾" userId="4ba5a9ab-51ce-4310-98ef-e7601ee4f061" providerId="ADAL" clId="{9B6500E9-50CD-4673-AE31-18495FE2FAC5}" dt="2020-02-20T01:46:33.802" v="3410"/>
          <ac:spMkLst>
            <pc:docMk/>
            <pc:sldMk cId="3327618885" sldId="307"/>
            <ac:spMk id="24" creationId="{E255FF85-F0F4-4D57-BF9A-F27FF5909E55}"/>
          </ac:spMkLst>
        </pc:spChg>
        <pc:spChg chg="add mod">
          <ac:chgData name="宮田 真吾" userId="4ba5a9ab-51ce-4310-98ef-e7601ee4f061" providerId="ADAL" clId="{9B6500E9-50CD-4673-AE31-18495FE2FAC5}" dt="2020-02-20T01:51:11.243" v="4020" actId="1076"/>
          <ac:spMkLst>
            <pc:docMk/>
            <pc:sldMk cId="3327618885" sldId="307"/>
            <ac:spMk id="26" creationId="{3715FB26-126B-4C45-9602-712084780C2A}"/>
          </ac:spMkLst>
        </pc:spChg>
        <pc:graphicFrameChg chg="mod modGraphic">
          <ac:chgData name="宮田 真吾" userId="4ba5a9ab-51ce-4310-98ef-e7601ee4f061" providerId="ADAL" clId="{9B6500E9-50CD-4673-AE31-18495FE2FAC5}" dt="2020-02-20T01:37:44.251" v="2348" actId="14734"/>
          <ac:graphicFrameMkLst>
            <pc:docMk/>
            <pc:sldMk cId="3327618885" sldId="307"/>
            <ac:graphicFrameMk id="2" creationId="{641D0921-A762-4EE4-937E-1E48D83035C4}"/>
          </ac:graphicFrameMkLst>
        </pc:graphicFrameChg>
        <pc:graphicFrameChg chg="del">
          <ac:chgData name="宮田 真吾" userId="4ba5a9ab-51ce-4310-98ef-e7601ee4f061" providerId="ADAL" clId="{9B6500E9-50CD-4673-AE31-18495FE2FAC5}" dt="2020-02-20T01:30:59.968" v="1611" actId="478"/>
          <ac:graphicFrameMkLst>
            <pc:docMk/>
            <pc:sldMk cId="3327618885" sldId="307"/>
            <ac:graphicFrameMk id="17" creationId="{08614B30-3013-4C36-A3B7-005DC411E34B}"/>
          </ac:graphicFrameMkLst>
        </pc:graphicFrameChg>
        <pc:graphicFrameChg chg="add mod modGraphic">
          <ac:chgData name="宮田 真吾" userId="4ba5a9ab-51ce-4310-98ef-e7601ee4f061" providerId="ADAL" clId="{9B6500E9-50CD-4673-AE31-18495FE2FAC5}" dt="2020-02-20T01:37:49.417" v="2357" actId="14734"/>
          <ac:graphicFrameMkLst>
            <pc:docMk/>
            <pc:sldMk cId="3327618885" sldId="307"/>
            <ac:graphicFrameMk id="21" creationId="{A3D7169E-83FF-43A1-87B7-8B7D3580923B}"/>
          </ac:graphicFrameMkLst>
        </pc:graphicFrameChg>
        <pc:graphicFrameChg chg="add mod modGraphic">
          <ac:chgData name="宮田 真吾" userId="4ba5a9ab-51ce-4310-98ef-e7601ee4f061" providerId="ADAL" clId="{9B6500E9-50CD-4673-AE31-18495FE2FAC5}" dt="2020-02-20T01:50:26.225" v="3867" actId="14734"/>
          <ac:graphicFrameMkLst>
            <pc:docMk/>
            <pc:sldMk cId="3327618885" sldId="307"/>
            <ac:graphicFrameMk id="25" creationId="{DB28F633-AFCA-4050-9FAF-F169EE6E8384}"/>
          </ac:graphicFrameMkLst>
        </pc:graphicFrameChg>
      </pc:sldChg>
    </pc:docChg>
  </pc:docChgLst>
  <pc:docChgLst>
    <pc:chgData name="鈴木 泰治郎" userId="6772d901-fb9c-47ad-9b32-26bde63bf99d" providerId="ADAL" clId="{95336ABF-6CE9-4520-A310-1A3DAE88ED59}"/>
    <pc:docChg chg="undo redo custSel modSld">
      <pc:chgData name="鈴木 泰治郎" userId="6772d901-fb9c-47ad-9b32-26bde63bf99d" providerId="ADAL" clId="{95336ABF-6CE9-4520-A310-1A3DAE88ED59}" dt="2020-02-05T07:40:43.875" v="1228" actId="14100"/>
      <pc:docMkLst>
        <pc:docMk/>
      </pc:docMkLst>
      <pc:sldChg chg="modSp">
        <pc:chgData name="鈴木 泰治郎" userId="6772d901-fb9c-47ad-9b32-26bde63bf99d" providerId="ADAL" clId="{95336ABF-6CE9-4520-A310-1A3DAE88ED59}" dt="2020-02-05T06:32:09.465" v="97" actId="20577"/>
        <pc:sldMkLst>
          <pc:docMk/>
          <pc:sldMk cId="1438009587" sldId="270"/>
        </pc:sldMkLst>
        <pc:graphicFrameChg chg="mod modGraphic">
          <ac:chgData name="鈴木 泰治郎" userId="6772d901-fb9c-47ad-9b32-26bde63bf99d" providerId="ADAL" clId="{95336ABF-6CE9-4520-A310-1A3DAE88ED59}" dt="2020-02-05T06:32:09.465" v="97" actId="20577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addSp delSp modSp">
        <pc:chgData name="鈴木 泰治郎" userId="6772d901-fb9c-47ad-9b32-26bde63bf99d" providerId="ADAL" clId="{95336ABF-6CE9-4520-A310-1A3DAE88ED59}" dt="2020-02-05T06:48:24.204" v="805" actId="20577"/>
        <pc:sldMkLst>
          <pc:docMk/>
          <pc:sldMk cId="3945621981" sldId="287"/>
        </pc:sldMkLst>
        <pc:spChg chg="add mod">
          <ac:chgData name="鈴木 泰治郎" userId="6772d901-fb9c-47ad-9b32-26bde63bf99d" providerId="ADAL" clId="{95336ABF-6CE9-4520-A310-1A3DAE88ED59}" dt="2020-02-05T06:33:38.471" v="164" actId="20577"/>
          <ac:spMkLst>
            <pc:docMk/>
            <pc:sldMk cId="3945621981" sldId="287"/>
            <ac:spMk id="17" creationId="{A86ABE03-77D9-4873-BFD7-F016C01882B8}"/>
          </ac:spMkLst>
        </pc:spChg>
        <pc:spChg chg="add mod">
          <ac:chgData name="鈴木 泰治郎" userId="6772d901-fb9c-47ad-9b32-26bde63bf99d" providerId="ADAL" clId="{95336ABF-6CE9-4520-A310-1A3DAE88ED59}" dt="2020-02-05T06:48:24.204" v="805" actId="20577"/>
          <ac:spMkLst>
            <pc:docMk/>
            <pc:sldMk cId="3945621981" sldId="287"/>
            <ac:spMk id="18" creationId="{8A529926-D4E3-44F3-91A2-DFAAF1FD21EE}"/>
          </ac:spMkLst>
        </pc:spChg>
        <pc:spChg chg="mod">
          <ac:chgData name="鈴木 泰治郎" userId="6772d901-fb9c-47ad-9b32-26bde63bf99d" providerId="ADAL" clId="{95336ABF-6CE9-4520-A310-1A3DAE88ED59}" dt="2020-02-05T06:40:02.672" v="641"/>
          <ac:spMkLst>
            <pc:docMk/>
            <pc:sldMk cId="3945621981" sldId="287"/>
            <ac:spMk id="52" creationId="{8B583F8F-4AF1-4975-953A-99BB77012FE4}"/>
          </ac:spMkLst>
        </pc:spChg>
        <pc:inkChg chg="add del">
          <ac:chgData name="鈴木 泰治郎" userId="6772d901-fb9c-47ad-9b32-26bde63bf99d" providerId="ADAL" clId="{95336ABF-6CE9-4520-A310-1A3DAE88ED59}" dt="2020-02-05T06:45:59.148" v="643" actId="9405"/>
          <ac:inkMkLst>
            <pc:docMk/>
            <pc:sldMk cId="3945621981" sldId="287"/>
            <ac:inkMk id="2" creationId="{8E24A751-C353-47B1-87F4-EB3E6C6CC246}"/>
          </ac:inkMkLst>
        </pc:inkChg>
      </pc:sldChg>
      <pc:sldChg chg="addSp delSp modSp">
        <pc:chgData name="鈴木 泰治郎" userId="6772d901-fb9c-47ad-9b32-26bde63bf99d" providerId="ADAL" clId="{95336ABF-6CE9-4520-A310-1A3DAE88ED59}" dt="2020-02-05T07:40:43.875" v="1228" actId="14100"/>
        <pc:sldMkLst>
          <pc:docMk/>
          <pc:sldMk cId="1317571951" sldId="288"/>
        </pc:sldMkLst>
        <pc:spChg chg="mod">
          <ac:chgData name="鈴木 泰治郎" userId="6772d901-fb9c-47ad-9b32-26bde63bf99d" providerId="ADAL" clId="{95336ABF-6CE9-4520-A310-1A3DAE88ED59}" dt="2020-02-05T07:40:32.108" v="1225" actId="1037"/>
          <ac:spMkLst>
            <pc:docMk/>
            <pc:sldMk cId="1317571951" sldId="288"/>
            <ac:spMk id="7" creationId="{C8E3500A-D141-4B23-A868-C1E5D2BE60FB}"/>
          </ac:spMkLst>
        </pc:spChg>
        <pc:spChg chg="add mod">
          <ac:chgData name="鈴木 泰治郎" userId="6772d901-fb9c-47ad-9b32-26bde63bf99d" providerId="ADAL" clId="{95336ABF-6CE9-4520-A310-1A3DAE88ED59}" dt="2020-02-05T07:40:06.851" v="1214" actId="1076"/>
          <ac:spMkLst>
            <pc:docMk/>
            <pc:sldMk cId="1317571951" sldId="288"/>
            <ac:spMk id="31" creationId="{3B6D9898-1781-403A-B204-4C112ECB15C1}"/>
          </ac:spMkLst>
        </pc:spChg>
        <pc:spChg chg="mod">
          <ac:chgData name="鈴木 泰治郎" userId="6772d901-fb9c-47ad-9b32-26bde63bf99d" providerId="ADAL" clId="{95336ABF-6CE9-4520-A310-1A3DAE88ED59}" dt="2020-02-05T06:54:25.245" v="903" actId="1076"/>
          <ac:spMkLst>
            <pc:docMk/>
            <pc:sldMk cId="1317571951" sldId="288"/>
            <ac:spMk id="36" creationId="{306705FB-B5F2-46D8-9629-CF8ED5974E92}"/>
          </ac:spMkLst>
        </pc:spChg>
        <pc:spChg chg="mod">
          <ac:chgData name="鈴木 泰治郎" userId="6772d901-fb9c-47ad-9b32-26bde63bf99d" providerId="ADAL" clId="{95336ABF-6CE9-4520-A310-1A3DAE88ED59}" dt="2020-02-05T06:56:43.412" v="973" actId="1037"/>
          <ac:spMkLst>
            <pc:docMk/>
            <pc:sldMk cId="1317571951" sldId="288"/>
            <ac:spMk id="37" creationId="{F66A02C1-F76B-418E-A617-B50BB27BDF38}"/>
          </ac:spMkLst>
        </pc:spChg>
        <pc:spChg chg="mod">
          <ac:chgData name="鈴木 泰治郎" userId="6772d901-fb9c-47ad-9b32-26bde63bf99d" providerId="ADAL" clId="{95336ABF-6CE9-4520-A310-1A3DAE88ED59}" dt="2020-02-05T06:54:14.262" v="898" actId="1076"/>
          <ac:spMkLst>
            <pc:docMk/>
            <pc:sldMk cId="1317571951" sldId="288"/>
            <ac:spMk id="39" creationId="{9E75A563-E37E-493B-A848-7A461FE56820}"/>
          </ac:spMkLst>
        </pc:spChg>
        <pc:spChg chg="mod">
          <ac:chgData name="鈴木 泰治郎" userId="6772d901-fb9c-47ad-9b32-26bde63bf99d" providerId="ADAL" clId="{95336ABF-6CE9-4520-A310-1A3DAE88ED59}" dt="2020-02-05T06:56:35.785" v="968" actId="1037"/>
          <ac:spMkLst>
            <pc:docMk/>
            <pc:sldMk cId="1317571951" sldId="288"/>
            <ac:spMk id="43" creationId="{E0C3AC03-EBB5-4E60-9EDD-81B728858872}"/>
          </ac:spMkLst>
        </pc:spChg>
        <pc:spChg chg="mod">
          <ac:chgData name="鈴木 泰治郎" userId="6772d901-fb9c-47ad-9b32-26bde63bf99d" providerId="ADAL" clId="{95336ABF-6CE9-4520-A310-1A3DAE88ED59}" dt="2020-02-05T06:50:02.771" v="822" actId="404"/>
          <ac:spMkLst>
            <pc:docMk/>
            <pc:sldMk cId="1317571951" sldId="288"/>
            <ac:spMk id="47" creationId="{5084B587-2A3D-4F7A-8AF8-67B67A937455}"/>
          </ac:spMkLst>
        </pc:spChg>
        <pc:spChg chg="mod">
          <ac:chgData name="鈴木 泰治郎" userId="6772d901-fb9c-47ad-9b32-26bde63bf99d" providerId="ADAL" clId="{95336ABF-6CE9-4520-A310-1A3DAE88ED59}" dt="2020-02-05T06:55:48.996" v="945" actId="1076"/>
          <ac:spMkLst>
            <pc:docMk/>
            <pc:sldMk cId="1317571951" sldId="288"/>
            <ac:spMk id="49" creationId="{3A947ECF-790C-43B9-B30C-686DD1803143}"/>
          </ac:spMkLst>
        </pc:spChg>
        <pc:spChg chg="mod">
          <ac:chgData name="鈴木 泰治郎" userId="6772d901-fb9c-47ad-9b32-26bde63bf99d" providerId="ADAL" clId="{95336ABF-6CE9-4520-A310-1A3DAE88ED59}" dt="2020-02-05T07:40:41.427" v="1227" actId="1076"/>
          <ac:spMkLst>
            <pc:docMk/>
            <pc:sldMk cId="1317571951" sldId="288"/>
            <ac:spMk id="55" creationId="{0FDAEA55-8833-4C96-A416-B4313BF9C6B3}"/>
          </ac:spMkLst>
        </pc:spChg>
        <pc:spChg chg="mod">
          <ac:chgData name="鈴木 泰治郎" userId="6772d901-fb9c-47ad-9b32-26bde63bf99d" providerId="ADAL" clId="{95336ABF-6CE9-4520-A310-1A3DAE88ED59}" dt="2020-02-05T06:56:52.181" v="981" actId="1038"/>
          <ac:spMkLst>
            <pc:docMk/>
            <pc:sldMk cId="1317571951" sldId="288"/>
            <ac:spMk id="56" creationId="{8080E491-BC82-4F0B-BD62-FB2FE5411C96}"/>
          </ac:spMkLst>
        </pc:spChg>
        <pc:spChg chg="add mod">
          <ac:chgData name="鈴木 泰治郎" userId="6772d901-fb9c-47ad-9b32-26bde63bf99d" providerId="ADAL" clId="{95336ABF-6CE9-4520-A310-1A3DAE88ED59}" dt="2020-02-05T07:05:30.220" v="1060" actId="1076"/>
          <ac:spMkLst>
            <pc:docMk/>
            <pc:sldMk cId="1317571951" sldId="288"/>
            <ac:spMk id="70" creationId="{89F39108-14BC-41B5-B360-6A8A7EDA5754}"/>
          </ac:spMkLst>
        </pc:spChg>
        <pc:spChg chg="mod">
          <ac:chgData name="鈴木 泰治郎" userId="6772d901-fb9c-47ad-9b32-26bde63bf99d" providerId="ADAL" clId="{95336ABF-6CE9-4520-A310-1A3DAE88ED59}" dt="2020-02-05T07:07:53.895" v="1094" actId="403"/>
          <ac:spMkLst>
            <pc:docMk/>
            <pc:sldMk cId="1317571951" sldId="288"/>
            <ac:spMk id="72" creationId="{02125CE2-51B7-4608-BD41-5E9839F5556D}"/>
          </ac:spMkLst>
        </pc:spChg>
        <pc:spChg chg="mod">
          <ac:chgData name="鈴木 泰治郎" userId="6772d901-fb9c-47ad-9b32-26bde63bf99d" providerId="ADAL" clId="{95336ABF-6CE9-4520-A310-1A3DAE88ED59}" dt="2020-02-05T07:08:32.292" v="1105" actId="403"/>
          <ac:spMkLst>
            <pc:docMk/>
            <pc:sldMk cId="1317571951" sldId="288"/>
            <ac:spMk id="73" creationId="{329F9C87-AC20-4125-AA72-52FDE60B4672}"/>
          </ac:spMkLst>
        </pc:spChg>
        <pc:spChg chg="mod">
          <ac:chgData name="鈴木 泰治郎" userId="6772d901-fb9c-47ad-9b32-26bde63bf99d" providerId="ADAL" clId="{95336ABF-6CE9-4520-A310-1A3DAE88ED59}" dt="2020-02-05T07:07:53.895" v="1094" actId="403"/>
          <ac:spMkLst>
            <pc:docMk/>
            <pc:sldMk cId="1317571951" sldId="288"/>
            <ac:spMk id="74" creationId="{61D034A6-6943-44C5-BE94-09C31D85E187}"/>
          </ac:spMkLst>
        </pc:spChg>
        <pc:spChg chg="add mod">
          <ac:chgData name="鈴木 泰治郎" userId="6772d901-fb9c-47ad-9b32-26bde63bf99d" providerId="ADAL" clId="{95336ABF-6CE9-4520-A310-1A3DAE88ED59}" dt="2020-02-05T07:09:55.553" v="1140"/>
          <ac:spMkLst>
            <pc:docMk/>
            <pc:sldMk cId="1317571951" sldId="288"/>
            <ac:spMk id="75" creationId="{9CBF99C2-49B0-4E80-9DDC-13DE3E2A1237}"/>
          </ac:spMkLst>
        </pc:spChg>
        <pc:spChg chg="mod">
          <ac:chgData name="鈴木 泰治郎" userId="6772d901-fb9c-47ad-9b32-26bde63bf99d" providerId="ADAL" clId="{95336ABF-6CE9-4520-A310-1A3DAE88ED59}" dt="2020-02-05T06:51:28.945" v="854" actId="20577"/>
          <ac:spMkLst>
            <pc:docMk/>
            <pc:sldMk cId="1317571951" sldId="288"/>
            <ac:spMk id="87" creationId="{B5290D61-C11C-455C-9E50-33CE1860006D}"/>
          </ac:spMkLst>
        </pc:spChg>
        <pc:spChg chg="mod">
          <ac:chgData name="鈴木 泰治郎" userId="6772d901-fb9c-47ad-9b32-26bde63bf99d" providerId="ADAL" clId="{95336ABF-6CE9-4520-A310-1A3DAE88ED59}" dt="2020-02-05T06:55:16.763" v="931" actId="1076"/>
          <ac:spMkLst>
            <pc:docMk/>
            <pc:sldMk cId="1317571951" sldId="288"/>
            <ac:spMk id="88" creationId="{16B7BC8E-E8DD-46C3-B037-5F9CB90BFF83}"/>
          </ac:spMkLst>
        </pc:spChg>
        <pc:spChg chg="mod">
          <ac:chgData name="鈴木 泰治郎" userId="6772d901-fb9c-47ad-9b32-26bde63bf99d" providerId="ADAL" clId="{95336ABF-6CE9-4520-A310-1A3DAE88ED59}" dt="2020-02-05T06:56:33.155" v="967" actId="1076"/>
          <ac:spMkLst>
            <pc:docMk/>
            <pc:sldMk cId="1317571951" sldId="288"/>
            <ac:spMk id="89" creationId="{2D4F30FD-850A-40D8-BA63-B869C6FAB908}"/>
          </ac:spMkLst>
        </pc:spChg>
        <pc:spChg chg="mod">
          <ac:chgData name="鈴木 泰治郎" userId="6772d901-fb9c-47ad-9b32-26bde63bf99d" providerId="ADAL" clId="{95336ABF-6CE9-4520-A310-1A3DAE88ED59}" dt="2020-02-05T06:55:48.996" v="945" actId="1076"/>
          <ac:spMkLst>
            <pc:docMk/>
            <pc:sldMk cId="1317571951" sldId="288"/>
            <ac:spMk id="90" creationId="{4A6B3103-50AA-4F25-A3D8-1F757858C106}"/>
          </ac:spMkLst>
        </pc:spChg>
        <pc:spChg chg="mod">
          <ac:chgData name="鈴木 泰治郎" userId="6772d901-fb9c-47ad-9b32-26bde63bf99d" providerId="ADAL" clId="{95336ABF-6CE9-4520-A310-1A3DAE88ED59}" dt="2020-02-05T06:53:45.320" v="891" actId="20577"/>
          <ac:spMkLst>
            <pc:docMk/>
            <pc:sldMk cId="1317571951" sldId="288"/>
            <ac:spMk id="91" creationId="{DC4E454E-316C-452C-9228-38991D250EA1}"/>
          </ac:spMkLst>
        </pc:spChg>
        <pc:spChg chg="mod">
          <ac:chgData name="鈴木 泰治郎" userId="6772d901-fb9c-47ad-9b32-26bde63bf99d" providerId="ADAL" clId="{95336ABF-6CE9-4520-A310-1A3DAE88ED59}" dt="2020-02-05T06:54:25.245" v="903" actId="1076"/>
          <ac:spMkLst>
            <pc:docMk/>
            <pc:sldMk cId="1317571951" sldId="288"/>
            <ac:spMk id="102" creationId="{4FFDD4BD-92A8-44C7-BFBC-939A02DB581C}"/>
          </ac:spMkLst>
        </pc:spChg>
        <pc:spChg chg="mod">
          <ac:chgData name="鈴木 泰治郎" userId="6772d901-fb9c-47ad-9b32-26bde63bf99d" providerId="ADAL" clId="{95336ABF-6CE9-4520-A310-1A3DAE88ED59}" dt="2020-02-05T06:54:25.245" v="903" actId="1076"/>
          <ac:spMkLst>
            <pc:docMk/>
            <pc:sldMk cId="1317571951" sldId="288"/>
            <ac:spMk id="103" creationId="{84C76E4E-F10F-4F52-BCD1-DD117F29AED9}"/>
          </ac:spMkLst>
        </pc:spChg>
        <pc:spChg chg="mod">
          <ac:chgData name="鈴木 泰治郎" userId="6772d901-fb9c-47ad-9b32-26bde63bf99d" providerId="ADAL" clId="{95336ABF-6CE9-4520-A310-1A3DAE88ED59}" dt="2020-02-05T06:56:52.181" v="981" actId="1038"/>
          <ac:spMkLst>
            <pc:docMk/>
            <pc:sldMk cId="1317571951" sldId="288"/>
            <ac:spMk id="140" creationId="{B3BE967C-A8EB-4636-9779-71D9E529766D}"/>
          </ac:spMkLst>
        </pc:spChg>
        <pc:spChg chg="mod">
          <ac:chgData name="鈴木 泰治郎" userId="6772d901-fb9c-47ad-9b32-26bde63bf99d" providerId="ADAL" clId="{95336ABF-6CE9-4520-A310-1A3DAE88ED59}" dt="2020-02-05T06:55:12.907" v="930" actId="1076"/>
          <ac:spMkLst>
            <pc:docMk/>
            <pc:sldMk cId="1317571951" sldId="288"/>
            <ac:spMk id="155" creationId="{C8967B83-29E7-4393-9B4A-14AFC033FC51}"/>
          </ac:spMkLst>
        </pc:spChg>
        <pc:grpChg chg="add mod ord">
          <ac:chgData name="鈴木 泰治郎" userId="6772d901-fb9c-47ad-9b32-26bde63bf99d" providerId="ADAL" clId="{95336ABF-6CE9-4520-A310-1A3DAE88ED59}" dt="2020-02-05T06:50:08.785" v="823" actId="167"/>
          <ac:grpSpMkLst>
            <pc:docMk/>
            <pc:sldMk cId="1317571951" sldId="288"/>
            <ac:grpSpMk id="45" creationId="{1E380EAE-BBBD-4086-B53B-094D23C5D958}"/>
          </ac:grpSpMkLst>
        </pc:grpChg>
        <pc:grpChg chg="add mod">
          <ac:chgData name="鈴木 泰治郎" userId="6772d901-fb9c-47ad-9b32-26bde63bf99d" providerId="ADAL" clId="{95336ABF-6CE9-4520-A310-1A3DAE88ED59}" dt="2020-02-05T07:08:06.428" v="1097" actId="1076"/>
          <ac:grpSpMkLst>
            <pc:docMk/>
            <pc:sldMk cId="1317571951" sldId="288"/>
            <ac:grpSpMk id="71" creationId="{0C3455E8-4814-4746-A6F3-C3621F4630AA}"/>
          </ac:grpSpMkLst>
        </pc:grpChg>
        <pc:picChg chg="mod">
          <ac:chgData name="鈴木 泰治郎" userId="6772d901-fb9c-47ad-9b32-26bde63bf99d" providerId="ADAL" clId="{95336ABF-6CE9-4520-A310-1A3DAE88ED59}" dt="2020-02-05T07:40:41.427" v="1227" actId="1076"/>
          <ac:picMkLst>
            <pc:docMk/>
            <pc:sldMk cId="1317571951" sldId="288"/>
            <ac:picMk id="2" creationId="{EADC9F95-B66E-4331-8C60-B594DFA8F17C}"/>
          </ac:picMkLst>
        </pc:picChg>
        <pc:picChg chg="mod">
          <ac:chgData name="鈴木 泰治郎" userId="6772d901-fb9c-47ad-9b32-26bde63bf99d" providerId="ADAL" clId="{95336ABF-6CE9-4520-A310-1A3DAE88ED59}" dt="2020-02-05T06:54:25.245" v="903" actId="1076"/>
          <ac:picMkLst>
            <pc:docMk/>
            <pc:sldMk cId="1317571951" sldId="288"/>
            <ac:picMk id="4" creationId="{88578233-7243-43AF-B384-C390DC5ED8BD}"/>
          </ac:picMkLst>
        </pc:picChg>
        <pc:picChg chg="del">
          <ac:chgData name="鈴木 泰治郎" userId="6772d901-fb9c-47ad-9b32-26bde63bf99d" providerId="ADAL" clId="{95336ABF-6CE9-4520-A310-1A3DAE88ED59}" dt="2020-02-05T06:50:10.047" v="824" actId="478"/>
          <ac:picMkLst>
            <pc:docMk/>
            <pc:sldMk cId="1317571951" sldId="288"/>
            <ac:picMk id="16" creationId="{CA4D1D72-0351-452F-AB67-C8A69708D7C4}"/>
          </ac:picMkLst>
        </pc:picChg>
        <pc:picChg chg="mod">
          <ac:chgData name="鈴木 泰治郎" userId="6772d901-fb9c-47ad-9b32-26bde63bf99d" providerId="ADAL" clId="{95336ABF-6CE9-4520-A310-1A3DAE88ED59}" dt="2020-02-05T06:54:14.262" v="898" actId="1076"/>
          <ac:picMkLst>
            <pc:docMk/>
            <pc:sldMk cId="1317571951" sldId="288"/>
            <ac:picMk id="40" creationId="{3D86911A-BF7A-4C06-91BA-6FB970BD411A}"/>
          </ac:picMkLst>
        </pc:picChg>
        <pc:picChg chg="mod">
          <ac:chgData name="鈴木 泰治郎" userId="6772d901-fb9c-47ad-9b32-26bde63bf99d" providerId="ADAL" clId="{95336ABF-6CE9-4520-A310-1A3DAE88ED59}" dt="2020-02-05T06:56:52.181" v="981" actId="1038"/>
          <ac:picMkLst>
            <pc:docMk/>
            <pc:sldMk cId="1317571951" sldId="288"/>
            <ac:picMk id="93" creationId="{4BA6683E-106B-4395-8E4C-8CCC67295CA9}"/>
          </ac:picMkLst>
        </pc:picChg>
        <pc:cxnChg chg="mod">
          <ac:chgData name="鈴木 泰治郎" userId="6772d901-fb9c-47ad-9b32-26bde63bf99d" providerId="ADAL" clId="{95336ABF-6CE9-4520-A310-1A3DAE88ED59}" dt="2020-02-05T06:54:14.262" v="898" actId="1076"/>
          <ac:cxnSpMkLst>
            <pc:docMk/>
            <pc:sldMk cId="1317571951" sldId="288"/>
            <ac:cxnSpMk id="3" creationId="{EDDB7613-04B0-47CF-884E-7522D7C868A8}"/>
          </ac:cxnSpMkLst>
        </pc:cxnChg>
        <pc:cxnChg chg="del mod">
          <ac:chgData name="鈴木 泰治郎" userId="6772d901-fb9c-47ad-9b32-26bde63bf99d" providerId="ADAL" clId="{95336ABF-6CE9-4520-A310-1A3DAE88ED59}" dt="2020-02-05T07:40:19.365" v="1218" actId="478"/>
          <ac:cxnSpMkLst>
            <pc:docMk/>
            <pc:sldMk cId="1317571951" sldId="288"/>
            <ac:cxnSpMk id="5" creationId="{33564607-A355-4E54-95EF-A5516E9F0E10}"/>
          </ac:cxnSpMkLst>
        </pc:cxnChg>
        <pc:cxnChg chg="add mod">
          <ac:chgData name="鈴木 泰治郎" userId="6772d901-fb9c-47ad-9b32-26bde63bf99d" providerId="ADAL" clId="{95336ABF-6CE9-4520-A310-1A3DAE88ED59}" dt="2020-02-05T07:10:17.008" v="1142" actId="208"/>
          <ac:cxnSpMkLst>
            <pc:docMk/>
            <pc:sldMk cId="1317571951" sldId="288"/>
            <ac:cxnSpMk id="33" creationId="{D3E76C6D-6B0B-41E5-8237-7DD03F3DE95B}"/>
          </ac:cxnSpMkLst>
        </pc:cxnChg>
        <pc:cxnChg chg="mod">
          <ac:chgData name="鈴木 泰治郎" userId="6772d901-fb9c-47ad-9b32-26bde63bf99d" providerId="ADAL" clId="{95336ABF-6CE9-4520-A310-1A3DAE88ED59}" dt="2020-02-05T06:55:48.996" v="945" actId="1076"/>
          <ac:cxnSpMkLst>
            <pc:docMk/>
            <pc:sldMk cId="1317571951" sldId="288"/>
            <ac:cxnSpMk id="41" creationId="{E91740C8-E68A-43B0-AC06-79245A4619D6}"/>
          </ac:cxnSpMkLst>
        </pc:cxnChg>
        <pc:cxnChg chg="mod">
          <ac:chgData name="鈴木 泰治郎" userId="6772d901-fb9c-47ad-9b32-26bde63bf99d" providerId="ADAL" clId="{95336ABF-6CE9-4520-A310-1A3DAE88ED59}" dt="2020-02-05T06:56:35.785" v="968" actId="1037"/>
          <ac:cxnSpMkLst>
            <pc:docMk/>
            <pc:sldMk cId="1317571951" sldId="288"/>
            <ac:cxnSpMk id="44" creationId="{1F478D8A-6B97-4FCF-BA2A-D692CEC6D6CF}"/>
          </ac:cxnSpMkLst>
        </pc:cxnChg>
        <pc:cxnChg chg="mod">
          <ac:chgData name="鈴木 泰治郎" userId="6772d901-fb9c-47ad-9b32-26bde63bf99d" providerId="ADAL" clId="{95336ABF-6CE9-4520-A310-1A3DAE88ED59}" dt="2020-02-05T06:54:25.245" v="903" actId="1076"/>
          <ac:cxnSpMkLst>
            <pc:docMk/>
            <pc:sldMk cId="1317571951" sldId="288"/>
            <ac:cxnSpMk id="52" creationId="{09D3F8FF-1A1D-4A6C-BA96-EC7A22C33F38}"/>
          </ac:cxnSpMkLst>
        </pc:cxnChg>
        <pc:cxnChg chg="mod">
          <ac:chgData name="鈴木 泰治郎" userId="6772d901-fb9c-47ad-9b32-26bde63bf99d" providerId="ADAL" clId="{95336ABF-6CE9-4520-A310-1A3DAE88ED59}" dt="2020-02-05T06:56:52.181" v="981" actId="1038"/>
          <ac:cxnSpMkLst>
            <pc:docMk/>
            <pc:sldMk cId="1317571951" sldId="288"/>
            <ac:cxnSpMk id="53" creationId="{8D7D8936-5C22-4312-A77E-354F2FBF1170}"/>
          </ac:cxnSpMkLst>
        </pc:cxnChg>
        <pc:cxnChg chg="mod">
          <ac:chgData name="鈴木 泰治郎" userId="6772d901-fb9c-47ad-9b32-26bde63bf99d" providerId="ADAL" clId="{95336ABF-6CE9-4520-A310-1A3DAE88ED59}" dt="2020-02-05T07:40:43.875" v="1228" actId="14100"/>
          <ac:cxnSpMkLst>
            <pc:docMk/>
            <pc:sldMk cId="1317571951" sldId="288"/>
            <ac:cxnSpMk id="54" creationId="{51DB01EE-E71B-41D7-8B4E-28DD00CADB1D}"/>
          </ac:cxnSpMkLst>
        </pc:cxnChg>
        <pc:cxnChg chg="mod">
          <ac:chgData name="鈴木 泰治郎" userId="6772d901-fb9c-47ad-9b32-26bde63bf99d" providerId="ADAL" clId="{95336ABF-6CE9-4520-A310-1A3DAE88ED59}" dt="2020-02-05T06:56:52.181" v="981" actId="1038"/>
          <ac:cxnSpMkLst>
            <pc:docMk/>
            <pc:sldMk cId="1317571951" sldId="288"/>
            <ac:cxnSpMk id="58" creationId="{D3F06228-725E-499E-ACBA-E9073D762D1E}"/>
          </ac:cxnSpMkLst>
        </pc:cxnChg>
        <pc:cxnChg chg="add mod">
          <ac:chgData name="鈴木 泰治郎" userId="6772d901-fb9c-47ad-9b32-26bde63bf99d" providerId="ADAL" clId="{95336ABF-6CE9-4520-A310-1A3DAE88ED59}" dt="2020-02-05T07:40:27.211" v="1221" actId="14100"/>
          <ac:cxnSpMkLst>
            <pc:docMk/>
            <pc:sldMk cId="1317571951" sldId="288"/>
            <ac:cxnSpMk id="80" creationId="{DAACAB48-9087-48B0-8790-D7D072A90EF6}"/>
          </ac:cxnSpMkLst>
        </pc:cxnChg>
        <pc:cxnChg chg="mod">
          <ac:chgData name="鈴木 泰治郎" userId="6772d901-fb9c-47ad-9b32-26bde63bf99d" providerId="ADAL" clId="{95336ABF-6CE9-4520-A310-1A3DAE88ED59}" dt="2020-02-05T06:50:10.047" v="824" actId="478"/>
          <ac:cxnSpMkLst>
            <pc:docMk/>
            <pc:sldMk cId="1317571951" sldId="288"/>
            <ac:cxnSpMk id="101" creationId="{83004F6A-545A-4AB1-81E3-2C92F181F719}"/>
          </ac:cxnSpMkLst>
        </pc:cxnChg>
      </pc:sldChg>
      <pc:sldChg chg="addSp modSp">
        <pc:chgData name="鈴木 泰治郎" userId="6772d901-fb9c-47ad-9b32-26bde63bf99d" providerId="ADAL" clId="{95336ABF-6CE9-4520-A310-1A3DAE88ED59}" dt="2020-02-05T06:49:29.844" v="806" actId="164"/>
        <pc:sldMkLst>
          <pc:docMk/>
          <pc:sldMk cId="2634065890" sldId="290"/>
        </pc:sldMkLst>
        <pc:spChg chg="mod">
          <ac:chgData name="鈴木 泰治郎" userId="6772d901-fb9c-47ad-9b32-26bde63bf99d" providerId="ADAL" clId="{95336ABF-6CE9-4520-A310-1A3DAE88ED59}" dt="2020-02-05T06:49:29.844" v="806" actId="164"/>
          <ac:spMkLst>
            <pc:docMk/>
            <pc:sldMk cId="2634065890" sldId="290"/>
            <ac:spMk id="2" creationId="{B96CA9E7-7695-48D5-929B-93BE45EEEB64}"/>
          </ac:spMkLst>
        </pc:spChg>
        <pc:grpChg chg="add mod">
          <ac:chgData name="鈴木 泰治郎" userId="6772d901-fb9c-47ad-9b32-26bde63bf99d" providerId="ADAL" clId="{95336ABF-6CE9-4520-A310-1A3DAE88ED59}" dt="2020-02-05T06:49:29.844" v="806" actId="164"/>
          <ac:grpSpMkLst>
            <pc:docMk/>
            <pc:sldMk cId="2634065890" sldId="290"/>
            <ac:grpSpMk id="3" creationId="{998343A1-2F8C-4B0C-9D40-1D7208D76E6C}"/>
          </ac:grpSpMkLst>
        </pc:grpChg>
        <pc:picChg chg="mod">
          <ac:chgData name="鈴木 泰治郎" userId="6772d901-fb9c-47ad-9b32-26bde63bf99d" providerId="ADAL" clId="{95336ABF-6CE9-4520-A310-1A3DAE88ED59}" dt="2020-02-05T06:49:29.844" v="806" actId="164"/>
          <ac:picMkLst>
            <pc:docMk/>
            <pc:sldMk cId="2634065890" sldId="290"/>
            <ac:picMk id="37" creationId="{F1B7611C-CDDA-428B-B65F-EA753CD4832F}"/>
          </ac:picMkLst>
        </pc:picChg>
      </pc:sldChg>
      <pc:sldChg chg="modSp">
        <pc:chgData name="鈴木 泰治郎" userId="6772d901-fb9c-47ad-9b32-26bde63bf99d" providerId="ADAL" clId="{95336ABF-6CE9-4520-A310-1A3DAE88ED59}" dt="2020-02-05T07:10:38.921" v="1152" actId="20577"/>
        <pc:sldMkLst>
          <pc:docMk/>
          <pc:sldMk cId="2668029743" sldId="298"/>
        </pc:sldMkLst>
        <pc:spChg chg="mod">
          <ac:chgData name="鈴木 泰治郎" userId="6772d901-fb9c-47ad-9b32-26bde63bf99d" providerId="ADAL" clId="{95336ABF-6CE9-4520-A310-1A3DAE88ED59}" dt="2020-02-05T07:10:38.921" v="1152" actId="20577"/>
          <ac:spMkLst>
            <pc:docMk/>
            <pc:sldMk cId="2668029743" sldId="298"/>
            <ac:spMk id="50" creationId="{625F79AE-AB84-411B-97A5-F7063C1C9BD0}"/>
          </ac:spMkLst>
        </pc:spChg>
      </pc:sldChg>
      <pc:sldChg chg="addSp delSp modSp">
        <pc:chgData name="鈴木 泰治郎" userId="6772d901-fb9c-47ad-9b32-26bde63bf99d" providerId="ADAL" clId="{95336ABF-6CE9-4520-A310-1A3DAE88ED59}" dt="2020-02-05T07:10:29.356" v="1146" actId="1076"/>
        <pc:sldMkLst>
          <pc:docMk/>
          <pc:sldMk cId="1454084680" sldId="300"/>
        </pc:sldMkLst>
        <pc:spChg chg="add del">
          <ac:chgData name="鈴木 泰治郎" userId="6772d901-fb9c-47ad-9b32-26bde63bf99d" providerId="ADAL" clId="{95336ABF-6CE9-4520-A310-1A3DAE88ED59}" dt="2020-02-05T07:05:47.088" v="1062"/>
          <ac:spMkLst>
            <pc:docMk/>
            <pc:sldMk cId="1454084680" sldId="300"/>
            <ac:spMk id="32" creationId="{31386A95-0D54-4A42-8980-FEE74F013F72}"/>
          </ac:spMkLst>
        </pc:spChg>
        <pc:spChg chg="add mod">
          <ac:chgData name="鈴木 泰治郎" userId="6772d901-fb9c-47ad-9b32-26bde63bf99d" providerId="ADAL" clId="{95336ABF-6CE9-4520-A310-1A3DAE88ED59}" dt="2020-02-05T07:06:50.956" v="1074" actId="1076"/>
          <ac:spMkLst>
            <pc:docMk/>
            <pc:sldMk cId="1454084680" sldId="300"/>
            <ac:spMk id="36" creationId="{BCF3A634-58B4-4A0B-9B00-2C71B174619E}"/>
          </ac:spMkLst>
        </pc:spChg>
        <pc:spChg chg="add mod">
          <ac:chgData name="鈴木 泰治郎" userId="6772d901-fb9c-47ad-9b32-26bde63bf99d" providerId="ADAL" clId="{95336ABF-6CE9-4520-A310-1A3DAE88ED59}" dt="2020-02-05T07:07:01.636" v="1076" actId="1076"/>
          <ac:spMkLst>
            <pc:docMk/>
            <pc:sldMk cId="1454084680" sldId="300"/>
            <ac:spMk id="38" creationId="{CDACF576-67AC-4BEF-BD88-FCD9EBC75D26}"/>
          </ac:spMkLst>
        </pc:spChg>
        <pc:spChg chg="add mod">
          <ac:chgData name="鈴木 泰治郎" userId="6772d901-fb9c-47ad-9b32-26bde63bf99d" providerId="ADAL" clId="{95336ABF-6CE9-4520-A310-1A3DAE88ED59}" dt="2020-02-05T07:07:07.173" v="1078" actId="1076"/>
          <ac:spMkLst>
            <pc:docMk/>
            <pc:sldMk cId="1454084680" sldId="300"/>
            <ac:spMk id="39" creationId="{8B9D842D-6669-428D-8532-6D37E38A9F6B}"/>
          </ac:spMkLst>
        </pc:spChg>
        <pc:spChg chg="add del">
          <ac:chgData name="鈴木 泰治郎" userId="6772d901-fb9c-47ad-9b32-26bde63bf99d" providerId="ADAL" clId="{95336ABF-6CE9-4520-A310-1A3DAE88ED59}" dt="2020-02-05T07:10:25.547" v="1144"/>
          <ac:spMkLst>
            <pc:docMk/>
            <pc:sldMk cId="1454084680" sldId="300"/>
            <ac:spMk id="48" creationId="{962B04A3-F926-4E50-A88E-12AA283ECDD9}"/>
          </ac:spMkLst>
        </pc:spChg>
        <pc:spChg chg="mod">
          <ac:chgData name="鈴木 泰治郎" userId="6772d901-fb9c-47ad-9b32-26bde63bf99d" providerId="ADAL" clId="{95336ABF-6CE9-4520-A310-1A3DAE88ED59}" dt="2020-02-05T07:06:20.939" v="1067" actId="1076"/>
          <ac:spMkLst>
            <pc:docMk/>
            <pc:sldMk cId="1454084680" sldId="300"/>
            <ac:spMk id="56" creationId="{8080E491-BC82-4F0B-BD62-FB2FE5411C96}"/>
          </ac:spMkLst>
        </pc:spChg>
        <pc:spChg chg="add mod">
          <ac:chgData name="鈴木 泰治郎" userId="6772d901-fb9c-47ad-9b32-26bde63bf99d" providerId="ADAL" clId="{95336ABF-6CE9-4520-A310-1A3DAE88ED59}" dt="2020-02-05T07:10:29.356" v="1146" actId="1076"/>
          <ac:spMkLst>
            <pc:docMk/>
            <pc:sldMk cId="1454084680" sldId="300"/>
            <ac:spMk id="60" creationId="{6B35256C-DBB8-43B1-B890-77967740B53B}"/>
          </ac:spMkLst>
        </pc:spChg>
        <pc:spChg chg="mod">
          <ac:chgData name="鈴木 泰治郎" userId="6772d901-fb9c-47ad-9b32-26bde63bf99d" providerId="ADAL" clId="{95336ABF-6CE9-4520-A310-1A3DAE88ED59}" dt="2020-02-05T07:05:59.996" v="1064" actId="1076"/>
          <ac:spMkLst>
            <pc:docMk/>
            <pc:sldMk cId="1454084680" sldId="300"/>
            <ac:spMk id="87" creationId="{B5290D61-C11C-455C-9E50-33CE1860006D}"/>
          </ac:spMkLst>
        </pc:spChg>
        <pc:spChg chg="mod">
          <ac:chgData name="鈴木 泰治郎" userId="6772d901-fb9c-47ad-9b32-26bde63bf99d" providerId="ADAL" clId="{95336ABF-6CE9-4520-A310-1A3DAE88ED59}" dt="2020-02-05T07:06:31.668" v="1069" actId="1076"/>
          <ac:spMkLst>
            <pc:docMk/>
            <pc:sldMk cId="1454084680" sldId="300"/>
            <ac:spMk id="89" creationId="{2D4F30FD-850A-40D8-BA63-B869C6FAB908}"/>
          </ac:spMkLst>
        </pc:spChg>
        <pc:spChg chg="mod">
          <ac:chgData name="鈴木 泰治郎" userId="6772d901-fb9c-47ad-9b32-26bde63bf99d" providerId="ADAL" clId="{95336ABF-6CE9-4520-A310-1A3DAE88ED59}" dt="2020-02-05T07:06:34.619" v="1070" actId="1076"/>
          <ac:spMkLst>
            <pc:docMk/>
            <pc:sldMk cId="1454084680" sldId="300"/>
            <ac:spMk id="90" creationId="{4A6B3103-50AA-4F25-A3D8-1F757858C106}"/>
          </ac:spMkLst>
        </pc:spChg>
        <pc:spChg chg="del">
          <ac:chgData name="鈴木 泰治郎" userId="6772d901-fb9c-47ad-9b32-26bde63bf99d" providerId="ADAL" clId="{95336ABF-6CE9-4520-A310-1A3DAE88ED59}" dt="2020-02-05T07:06:43.646" v="1072" actId="478"/>
          <ac:spMkLst>
            <pc:docMk/>
            <pc:sldMk cId="1454084680" sldId="300"/>
            <ac:spMk id="91" creationId="{DC4E454E-316C-452C-9228-38991D250EA1}"/>
          </ac:spMkLst>
        </pc:spChg>
        <pc:grpChg chg="add mod">
          <ac:chgData name="鈴木 泰治郎" userId="6772d901-fb9c-47ad-9b32-26bde63bf99d" providerId="ADAL" clId="{95336ABF-6CE9-4520-A310-1A3DAE88ED59}" dt="2020-02-05T07:06:50.956" v="1074" actId="1076"/>
          <ac:grpSpMkLst>
            <pc:docMk/>
            <pc:sldMk cId="1454084680" sldId="300"/>
            <ac:grpSpMk id="33" creationId="{501E874D-0151-4125-B7D1-D1C9C07F0455}"/>
          </ac:grpSpMkLst>
        </pc:grpChg>
        <pc:grpChg chg="add del">
          <ac:chgData name="鈴木 泰治郎" userId="6772d901-fb9c-47ad-9b32-26bde63bf99d" providerId="ADAL" clId="{95336ABF-6CE9-4520-A310-1A3DAE88ED59}" dt="2020-02-05T07:10:25.547" v="1144"/>
          <ac:grpSpMkLst>
            <pc:docMk/>
            <pc:sldMk cId="1454084680" sldId="300"/>
            <ac:grpSpMk id="42" creationId="{7DD590C3-ED59-447A-8587-BDCBF759ED17}"/>
          </ac:grpSpMkLst>
        </pc:grpChg>
        <pc:grpChg chg="add mod">
          <ac:chgData name="鈴木 泰治郎" userId="6772d901-fb9c-47ad-9b32-26bde63bf99d" providerId="ADAL" clId="{95336ABF-6CE9-4520-A310-1A3DAE88ED59}" dt="2020-02-05T07:10:29.356" v="1146" actId="1076"/>
          <ac:grpSpMkLst>
            <pc:docMk/>
            <pc:sldMk cId="1454084680" sldId="300"/>
            <ac:grpSpMk id="54" creationId="{06BED878-9055-4DF3-804E-DF828F76AD59}"/>
          </ac:grpSpMkLst>
        </pc:grpChg>
        <pc:picChg chg="del">
          <ac:chgData name="鈴木 泰治郎" userId="6772d901-fb9c-47ad-9b32-26bde63bf99d" providerId="ADAL" clId="{95336ABF-6CE9-4520-A310-1A3DAE88ED59}" dt="2020-02-05T07:06:44.331" v="1073" actId="478"/>
          <ac:picMkLst>
            <pc:docMk/>
            <pc:sldMk cId="1454084680" sldId="300"/>
            <ac:picMk id="16" creationId="{CA4D1D72-0351-452F-AB67-C8A69708D7C4}"/>
          </ac:picMkLst>
        </pc:picChg>
        <pc:cxnChg chg="mod">
          <ac:chgData name="鈴木 泰治郎" userId="6772d901-fb9c-47ad-9b32-26bde63bf99d" providerId="ADAL" clId="{95336ABF-6CE9-4520-A310-1A3DAE88ED59}" dt="2020-02-05T07:06:44.331" v="1073" actId="478"/>
          <ac:cxnSpMkLst>
            <pc:docMk/>
            <pc:sldMk cId="1454084680" sldId="300"/>
            <ac:cxnSpMk id="5" creationId="{33564607-A355-4E54-95EF-A5516E9F0E10}"/>
          </ac:cxnSpMkLst>
        </pc:cxnChg>
        <pc:cxnChg chg="add del">
          <ac:chgData name="鈴木 泰治郎" userId="6772d901-fb9c-47ad-9b32-26bde63bf99d" providerId="ADAL" clId="{95336ABF-6CE9-4520-A310-1A3DAE88ED59}" dt="2020-02-05T07:10:25.547" v="1144"/>
          <ac:cxnSpMkLst>
            <pc:docMk/>
            <pc:sldMk cId="1454084680" sldId="300"/>
            <ac:cxnSpMk id="52" creationId="{8A5FD52D-7AFE-4465-BD59-9EA3EEE6650F}"/>
          </ac:cxnSpMkLst>
        </pc:cxnChg>
        <pc:cxnChg chg="add mod">
          <ac:chgData name="鈴木 泰治郎" userId="6772d901-fb9c-47ad-9b32-26bde63bf99d" providerId="ADAL" clId="{95336ABF-6CE9-4520-A310-1A3DAE88ED59}" dt="2020-02-05T07:10:29.356" v="1146" actId="1076"/>
          <ac:cxnSpMkLst>
            <pc:docMk/>
            <pc:sldMk cId="1454084680" sldId="300"/>
            <ac:cxnSpMk id="61" creationId="{96EE865F-4679-4539-BA90-74158DC3A0C7}"/>
          </ac:cxnSpMkLst>
        </pc:cxnChg>
        <pc:cxnChg chg="mod">
          <ac:chgData name="鈴木 泰治郎" userId="6772d901-fb9c-47ad-9b32-26bde63bf99d" providerId="ADAL" clId="{95336ABF-6CE9-4520-A310-1A3DAE88ED59}" dt="2020-02-05T07:06:44.331" v="1073" actId="478"/>
          <ac:cxnSpMkLst>
            <pc:docMk/>
            <pc:sldMk cId="1454084680" sldId="300"/>
            <ac:cxnSpMk id="101" creationId="{83004F6A-545A-4AB1-81E3-2C92F181F719}"/>
          </ac:cxnSpMkLst>
        </pc:cxnChg>
      </pc:sldChg>
      <pc:sldChg chg="modSp">
        <pc:chgData name="鈴木 泰治郎" userId="6772d901-fb9c-47ad-9b32-26bde63bf99d" providerId="ADAL" clId="{95336ABF-6CE9-4520-A310-1A3DAE88ED59}" dt="2020-02-05T07:10:48.555" v="1158" actId="20577"/>
        <pc:sldMkLst>
          <pc:docMk/>
          <pc:sldMk cId="2597648429" sldId="302"/>
        </pc:sldMkLst>
        <pc:spChg chg="mod">
          <ac:chgData name="鈴木 泰治郎" userId="6772d901-fb9c-47ad-9b32-26bde63bf99d" providerId="ADAL" clId="{95336ABF-6CE9-4520-A310-1A3DAE88ED59}" dt="2020-02-05T07:10:48.555" v="1158" actId="20577"/>
          <ac:spMkLst>
            <pc:docMk/>
            <pc:sldMk cId="2597648429" sldId="302"/>
            <ac:spMk id="50" creationId="{625F79AE-AB84-411B-97A5-F7063C1C9BD0}"/>
          </ac:spMkLst>
        </pc:spChg>
      </pc:sldChg>
      <pc:sldChg chg="addSp modSp">
        <pc:chgData name="鈴木 泰治郎" userId="6772d901-fb9c-47ad-9b32-26bde63bf99d" providerId="ADAL" clId="{95336ABF-6CE9-4520-A310-1A3DAE88ED59}" dt="2020-02-05T07:11:46.523" v="1204" actId="1076"/>
        <pc:sldMkLst>
          <pc:docMk/>
          <pc:sldMk cId="2363082684" sldId="304"/>
        </pc:sldMkLst>
        <pc:spChg chg="mod">
          <ac:chgData name="鈴木 泰治郎" userId="6772d901-fb9c-47ad-9b32-26bde63bf99d" providerId="ADAL" clId="{95336ABF-6CE9-4520-A310-1A3DAE88ED59}" dt="2020-02-05T07:07:39.480" v="1082" actId="164"/>
          <ac:spMkLst>
            <pc:docMk/>
            <pc:sldMk cId="2363082684" sldId="304"/>
            <ac:spMk id="15" creationId="{427F218A-5A7B-4168-93AF-21D2EF067371}"/>
          </ac:spMkLst>
        </pc:spChg>
        <pc:spChg chg="mod">
          <ac:chgData name="鈴木 泰治郎" userId="6772d901-fb9c-47ad-9b32-26bde63bf99d" providerId="ADAL" clId="{95336ABF-6CE9-4520-A310-1A3DAE88ED59}" dt="2020-02-05T07:07:39.480" v="1082" actId="164"/>
          <ac:spMkLst>
            <pc:docMk/>
            <pc:sldMk cId="2363082684" sldId="304"/>
            <ac:spMk id="17" creationId="{E3B87FD5-B074-4FEF-8511-E9FD620208C4}"/>
          </ac:spMkLst>
        </pc:spChg>
        <pc:spChg chg="mod">
          <ac:chgData name="鈴木 泰治郎" userId="6772d901-fb9c-47ad-9b32-26bde63bf99d" providerId="ADAL" clId="{95336ABF-6CE9-4520-A310-1A3DAE88ED59}" dt="2020-02-05T07:07:39.480" v="1082" actId="164"/>
          <ac:spMkLst>
            <pc:docMk/>
            <pc:sldMk cId="2363082684" sldId="304"/>
            <ac:spMk id="18" creationId="{4FD0DA90-8D5B-41E3-A903-2838533873C4}"/>
          </ac:spMkLst>
        </pc:spChg>
        <pc:spChg chg="mod">
          <ac:chgData name="鈴木 泰治郎" userId="6772d901-fb9c-47ad-9b32-26bde63bf99d" providerId="ADAL" clId="{95336ABF-6CE9-4520-A310-1A3DAE88ED59}" dt="2020-02-05T07:11:31.144" v="1197" actId="113"/>
          <ac:spMkLst>
            <pc:docMk/>
            <pc:sldMk cId="2363082684" sldId="304"/>
            <ac:spMk id="56" creationId="{8080E491-BC82-4F0B-BD62-FB2FE5411C96}"/>
          </ac:spMkLst>
        </pc:spChg>
        <pc:spChg chg="mod">
          <ac:chgData name="鈴木 泰治郎" userId="6772d901-fb9c-47ad-9b32-26bde63bf99d" providerId="ADAL" clId="{95336ABF-6CE9-4520-A310-1A3DAE88ED59}" dt="2020-02-05T07:11:46.523" v="1204" actId="1076"/>
          <ac:spMkLst>
            <pc:docMk/>
            <pc:sldMk cId="2363082684" sldId="304"/>
            <ac:spMk id="87" creationId="{B5290D61-C11C-455C-9E50-33CE1860006D}"/>
          </ac:spMkLst>
        </pc:spChg>
        <pc:grpChg chg="add mod">
          <ac:chgData name="鈴木 泰治郎" userId="6772d901-fb9c-47ad-9b32-26bde63bf99d" providerId="ADAL" clId="{95336ABF-6CE9-4520-A310-1A3DAE88ED59}" dt="2020-02-05T07:07:39.480" v="1082" actId="164"/>
          <ac:grpSpMkLst>
            <pc:docMk/>
            <pc:sldMk cId="2363082684" sldId="304"/>
            <ac:grpSpMk id="2" creationId="{E050DCF2-EFA0-4511-BD39-B6123063930D}"/>
          </ac:grpSpMkLst>
        </pc:grpChg>
      </pc:sldChg>
    </pc:docChg>
  </pc:docChgLst>
  <pc:docChgLst>
    <pc:chgData name="鈴木 泰治郎" userId="S::t-suzuki@solidsphere.onmicrosoft.com::6772d901-fb9c-47ad-9b32-26bde63bf99d" providerId="AD" clId="Web-{644E7D08-BFCC-78B4-BD23-FB9A7F253059}"/>
    <pc:docChg chg="modSld">
      <pc:chgData name="鈴木 泰治郎" userId="S::t-suzuki@solidsphere.onmicrosoft.com::6772d901-fb9c-47ad-9b32-26bde63bf99d" providerId="AD" clId="Web-{644E7D08-BFCC-78B4-BD23-FB9A7F253059}" dt="2020-01-24T06:24:56.338" v="31" actId="14100"/>
      <pc:docMkLst>
        <pc:docMk/>
      </pc:docMkLst>
      <pc:sldChg chg="modSp">
        <pc:chgData name="鈴木 泰治郎" userId="S::t-suzuki@solidsphere.onmicrosoft.com::6772d901-fb9c-47ad-9b32-26bde63bf99d" providerId="AD" clId="Web-{644E7D08-BFCC-78B4-BD23-FB9A7F253059}" dt="2020-01-24T06:24:56.338" v="31" actId="14100"/>
        <pc:sldMkLst>
          <pc:docMk/>
          <pc:sldMk cId="3945621981" sldId="287"/>
        </pc:sldMkLst>
        <pc:spChg chg="mod">
          <ac:chgData name="鈴木 泰治郎" userId="S::t-suzuki@solidsphere.onmicrosoft.com::6772d901-fb9c-47ad-9b32-26bde63bf99d" providerId="AD" clId="Web-{644E7D08-BFCC-78B4-BD23-FB9A7F253059}" dt="2020-01-24T06:24:56.338" v="31" actId="14100"/>
          <ac:spMkLst>
            <pc:docMk/>
            <pc:sldMk cId="3945621981" sldId="287"/>
            <ac:spMk id="52" creationId="{8B583F8F-4AF1-4975-953A-99BB77012FE4}"/>
          </ac:spMkLst>
        </pc:spChg>
      </pc:sldChg>
    </pc:docChg>
  </pc:docChgLst>
  <pc:docChgLst>
    <pc:chgData name="鈴木 泰治郎" userId="S::t-suzuki@solidsphere.onmicrosoft.com::6772d901-fb9c-47ad-9b32-26bde63bf99d" providerId="AD" clId="Web-{5DAC1F08-19B0-2C14-197C-59514D3BB87F}"/>
    <pc:docChg chg="modSld">
      <pc:chgData name="鈴木 泰治郎" userId="S::t-suzuki@solidsphere.onmicrosoft.com::6772d901-fb9c-47ad-9b32-26bde63bf99d" providerId="AD" clId="Web-{5DAC1F08-19B0-2C14-197C-59514D3BB87F}" dt="2020-02-07T08:31:45.084" v="22" actId="20577"/>
      <pc:docMkLst>
        <pc:docMk/>
      </pc:docMkLst>
      <pc:sldChg chg="delSp modSp">
        <pc:chgData name="鈴木 泰治郎" userId="S::t-suzuki@solidsphere.onmicrosoft.com::6772d901-fb9c-47ad-9b32-26bde63bf99d" providerId="AD" clId="Web-{5DAC1F08-19B0-2C14-197C-59514D3BB87F}" dt="2020-02-07T08:23:35.441" v="0"/>
        <pc:sldMkLst>
          <pc:docMk/>
          <pc:sldMk cId="1317571951" sldId="288"/>
        </pc:sldMkLst>
        <pc:cxnChg chg="del mod">
          <ac:chgData name="鈴木 泰治郎" userId="S::t-suzuki@solidsphere.onmicrosoft.com::6772d901-fb9c-47ad-9b32-26bde63bf99d" providerId="AD" clId="Web-{5DAC1F08-19B0-2C14-197C-59514D3BB87F}" dt="2020-02-07T08:23:35.441" v="0"/>
          <ac:cxnSpMkLst>
            <pc:docMk/>
            <pc:sldMk cId="1317571951" sldId="288"/>
            <ac:cxnSpMk id="33" creationId="{D3E76C6D-6B0B-41E5-8237-7DD03F3DE95B}"/>
          </ac:cxnSpMkLst>
        </pc:cxnChg>
      </pc:sldChg>
      <pc:sldChg chg="delSp modSp">
        <pc:chgData name="鈴木 泰治郎" userId="S::t-suzuki@solidsphere.onmicrosoft.com::6772d901-fb9c-47ad-9b32-26bde63bf99d" providerId="AD" clId="Web-{5DAC1F08-19B0-2C14-197C-59514D3BB87F}" dt="2020-02-07T08:23:44.504" v="3"/>
        <pc:sldMkLst>
          <pc:docMk/>
          <pc:sldMk cId="1454084680" sldId="300"/>
        </pc:sldMkLst>
        <pc:spChg chg="del">
          <ac:chgData name="鈴木 泰治郎" userId="S::t-suzuki@solidsphere.onmicrosoft.com::6772d901-fb9c-47ad-9b32-26bde63bf99d" providerId="AD" clId="Web-{5DAC1F08-19B0-2C14-197C-59514D3BB87F}" dt="2020-02-07T08:23:44.504" v="3"/>
          <ac:spMkLst>
            <pc:docMk/>
            <pc:sldMk cId="1454084680" sldId="300"/>
            <ac:spMk id="60" creationId="{6B35256C-DBB8-43B1-B890-77967740B53B}"/>
          </ac:spMkLst>
        </pc:spChg>
        <pc:grpChg chg="del">
          <ac:chgData name="鈴木 泰治郎" userId="S::t-suzuki@solidsphere.onmicrosoft.com::6772d901-fb9c-47ad-9b32-26bde63bf99d" providerId="AD" clId="Web-{5DAC1F08-19B0-2C14-197C-59514D3BB87F}" dt="2020-02-07T08:23:44.285" v="1"/>
          <ac:grpSpMkLst>
            <pc:docMk/>
            <pc:sldMk cId="1454084680" sldId="300"/>
            <ac:grpSpMk id="54" creationId="{06BED878-9055-4DF3-804E-DF828F76AD59}"/>
          </ac:grpSpMkLst>
        </pc:grpChg>
        <pc:cxnChg chg="del mod">
          <ac:chgData name="鈴木 泰治郎" userId="S::t-suzuki@solidsphere.onmicrosoft.com::6772d901-fb9c-47ad-9b32-26bde63bf99d" providerId="AD" clId="Web-{5DAC1F08-19B0-2C14-197C-59514D3BB87F}" dt="2020-02-07T08:23:44.457" v="2"/>
          <ac:cxnSpMkLst>
            <pc:docMk/>
            <pc:sldMk cId="1454084680" sldId="300"/>
            <ac:cxnSpMk id="61" creationId="{96EE865F-4679-4539-BA90-74158DC3A0C7}"/>
          </ac:cxnSpMkLst>
        </pc:cxnChg>
      </pc:sldChg>
      <pc:sldChg chg="modSp">
        <pc:chgData name="鈴木 泰治郎" userId="S::t-suzuki@solidsphere.onmicrosoft.com::6772d901-fb9c-47ad-9b32-26bde63bf99d" providerId="AD" clId="Web-{5DAC1F08-19B0-2C14-197C-59514D3BB87F}" dt="2020-02-07T08:31:45.084" v="22" actId="20577"/>
        <pc:sldMkLst>
          <pc:docMk/>
          <pc:sldMk cId="2363082684" sldId="304"/>
        </pc:sldMkLst>
        <pc:spChg chg="mod">
          <ac:chgData name="鈴木 泰治郎" userId="S::t-suzuki@solidsphere.onmicrosoft.com::6772d901-fb9c-47ad-9b32-26bde63bf99d" providerId="AD" clId="Web-{5DAC1F08-19B0-2C14-197C-59514D3BB87F}" dt="2020-02-07T08:31:45.084" v="22" actId="20577"/>
          <ac:spMkLst>
            <pc:docMk/>
            <pc:sldMk cId="2363082684" sldId="304"/>
            <ac:spMk id="4" creationId="{1EE4D433-03F9-4287-BEB0-DBF24A845570}"/>
          </ac:spMkLst>
        </pc:spChg>
        <pc:spChg chg="mod">
          <ac:chgData name="鈴木 泰治郎" userId="S::t-suzuki@solidsphere.onmicrosoft.com::6772d901-fb9c-47ad-9b32-26bde63bf99d" providerId="AD" clId="Web-{5DAC1F08-19B0-2C14-197C-59514D3BB87F}" dt="2020-02-07T08:31:03.381" v="14" actId="20577"/>
          <ac:spMkLst>
            <pc:docMk/>
            <pc:sldMk cId="2363082684" sldId="304"/>
            <ac:spMk id="50" creationId="{625F79AE-AB84-411B-97A5-F7063C1C9BD0}"/>
          </ac:spMkLst>
        </pc:spChg>
      </pc:sldChg>
    </pc:docChg>
  </pc:docChgLst>
  <pc:docChgLst>
    <pc:chgData name="鈴木 泰治郎" userId="S::t-suzuki@solidsphere.onmicrosoft.com::6772d901-fb9c-47ad-9b32-26bde63bf99d" providerId="AD" clId="Web-{1BC7442E-C133-AE19-FC7C-9C5999F34669}"/>
    <pc:docChg chg="modSld">
      <pc:chgData name="鈴木 泰治郎" userId="S::t-suzuki@solidsphere.onmicrosoft.com::6772d901-fb9c-47ad-9b32-26bde63bf99d" providerId="AD" clId="Web-{1BC7442E-C133-AE19-FC7C-9C5999F34669}" dt="2020-02-25T03:57:40.965" v="17" actId="1076"/>
      <pc:docMkLst>
        <pc:docMk/>
      </pc:docMkLst>
      <pc:sldChg chg="modSp">
        <pc:chgData name="鈴木 泰治郎" userId="S::t-suzuki@solidsphere.onmicrosoft.com::6772d901-fb9c-47ad-9b32-26bde63bf99d" providerId="AD" clId="Web-{1BC7442E-C133-AE19-FC7C-9C5999F34669}" dt="2020-02-25T03:57:40.965" v="17" actId="1076"/>
        <pc:sldMkLst>
          <pc:docMk/>
          <pc:sldMk cId="2363082684" sldId="304"/>
        </pc:sldMkLst>
        <pc:spChg chg="mod">
          <ac:chgData name="鈴木 泰治郎" userId="S::t-suzuki@solidsphere.onmicrosoft.com::6772d901-fb9c-47ad-9b32-26bde63bf99d" providerId="AD" clId="Web-{1BC7442E-C133-AE19-FC7C-9C5999F34669}" dt="2020-02-25T03:57:02.059" v="14" actId="20577"/>
          <ac:spMkLst>
            <pc:docMk/>
            <pc:sldMk cId="2363082684" sldId="304"/>
            <ac:spMk id="24" creationId="{FAAA8863-D73A-48AA-BC50-ABBB68F908E5}"/>
          </ac:spMkLst>
        </pc:spChg>
        <pc:spChg chg="mod">
          <ac:chgData name="鈴木 泰治郎" userId="S::t-suzuki@solidsphere.onmicrosoft.com::6772d901-fb9c-47ad-9b32-26bde63bf99d" providerId="AD" clId="Web-{1BC7442E-C133-AE19-FC7C-9C5999F34669}" dt="2020-02-25T03:57:10.684" v="15" actId="20577"/>
          <ac:spMkLst>
            <pc:docMk/>
            <pc:sldMk cId="2363082684" sldId="304"/>
            <ac:spMk id="49" creationId="{3A947ECF-790C-43B9-B30C-686DD1803143}"/>
          </ac:spMkLst>
        </pc:spChg>
        <pc:spChg chg="mod">
          <ac:chgData name="鈴木 泰治郎" userId="S::t-suzuki@solidsphere.onmicrosoft.com::6772d901-fb9c-47ad-9b32-26bde63bf99d" providerId="AD" clId="Web-{1BC7442E-C133-AE19-FC7C-9C5999F34669}" dt="2020-02-25T03:57:40.965" v="17" actId="1076"/>
          <ac:spMkLst>
            <pc:docMk/>
            <pc:sldMk cId="2363082684" sldId="304"/>
            <ac:spMk id="56" creationId="{8080E491-BC82-4F0B-BD62-FB2FE5411C96}"/>
          </ac:spMkLst>
        </pc:spChg>
      </pc:sldChg>
    </pc:docChg>
  </pc:docChgLst>
  <pc:docChgLst>
    <pc:chgData name=" " userId="16e9bc068a9a693a" providerId="LiveId" clId="{F66EA3CB-FCD8-4181-AEAA-E0C2DBC3B77F}"/>
    <pc:docChg chg="undo redo custSel delSld modSld sldOrd">
      <pc:chgData name=" " userId="16e9bc068a9a693a" providerId="LiveId" clId="{F66EA3CB-FCD8-4181-AEAA-E0C2DBC3B77F}" dt="2019-12-04T11:11:27.616" v="3335"/>
      <pc:docMkLst>
        <pc:docMk/>
      </pc:docMkLst>
      <pc:sldChg chg="modSp">
        <pc:chgData name=" " userId="16e9bc068a9a693a" providerId="LiveId" clId="{F66EA3CB-FCD8-4181-AEAA-E0C2DBC3B77F}" dt="2019-12-04T11:11:27.616" v="3335"/>
        <pc:sldMkLst>
          <pc:docMk/>
          <pc:sldMk cId="1438009587" sldId="270"/>
        </pc:sldMkLst>
        <pc:graphicFrameChg chg="mod modGraphic">
          <ac:chgData name=" " userId="16e9bc068a9a693a" providerId="LiveId" clId="{F66EA3CB-FCD8-4181-AEAA-E0C2DBC3B77F}" dt="2019-12-04T11:11:27.616" v="3335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delSp modSp">
        <pc:chgData name=" " userId="16e9bc068a9a693a" providerId="LiveId" clId="{F66EA3CB-FCD8-4181-AEAA-E0C2DBC3B77F}" dt="2019-12-01T06:03:28.943" v="1401" actId="20577"/>
        <pc:sldMkLst>
          <pc:docMk/>
          <pc:sldMk cId="3945621981" sldId="287"/>
        </pc:sldMkLst>
        <pc:spChg chg="del">
          <ac:chgData name=" " userId="16e9bc068a9a693a" providerId="LiveId" clId="{F66EA3CB-FCD8-4181-AEAA-E0C2DBC3B77F}" dt="2019-11-29T11:37:18.340" v="379" actId="478"/>
          <ac:spMkLst>
            <pc:docMk/>
            <pc:sldMk cId="3945621981" sldId="287"/>
            <ac:spMk id="2" creationId="{AC5273E2-6069-44E9-AC80-B741A1D99814}"/>
          </ac:spMkLst>
        </pc:spChg>
        <pc:spChg chg="mod">
          <ac:chgData name=" " userId="16e9bc068a9a693a" providerId="LiveId" clId="{F66EA3CB-FCD8-4181-AEAA-E0C2DBC3B77F}" dt="2019-12-01T06:03:28.943" v="1401" actId="20577"/>
          <ac:spMkLst>
            <pc:docMk/>
            <pc:sldMk cId="3945621981" sldId="287"/>
            <ac:spMk id="14" creationId="{9C7779C2-6474-4267-8C98-E1AD32BF6166}"/>
          </ac:spMkLst>
        </pc:spChg>
        <pc:spChg chg="mod">
          <ac:chgData name=" " userId="16e9bc068a9a693a" providerId="LiveId" clId="{F66EA3CB-FCD8-4181-AEAA-E0C2DBC3B77F}" dt="2019-12-01T06:01:51.130" v="1252"/>
          <ac:spMkLst>
            <pc:docMk/>
            <pc:sldMk cId="3945621981" sldId="287"/>
            <ac:spMk id="48" creationId="{5ED49329-D291-49B0-A280-D6ADF57696F8}"/>
          </ac:spMkLst>
        </pc:spChg>
        <pc:spChg chg="del mod">
          <ac:chgData name=" " userId="16e9bc068a9a693a" providerId="LiveId" clId="{F66EA3CB-FCD8-4181-AEAA-E0C2DBC3B77F}" dt="2019-11-29T11:37:15.429" v="378" actId="478"/>
          <ac:spMkLst>
            <pc:docMk/>
            <pc:sldMk cId="3945621981" sldId="287"/>
            <ac:spMk id="51" creationId="{A60131B0-3BCF-469C-A742-FAFD2454D7B2}"/>
          </ac:spMkLst>
        </pc:spChg>
      </pc:sldChg>
      <pc:sldChg chg="addSp delSp modSp">
        <pc:chgData name=" " userId="16e9bc068a9a693a" providerId="LiveId" clId="{F66EA3CB-FCD8-4181-AEAA-E0C2DBC3B77F}" dt="2019-12-04T09:54:09.118" v="2776" actId="1038"/>
        <pc:sldMkLst>
          <pc:docMk/>
          <pc:sldMk cId="1317571951" sldId="288"/>
        </pc:sldMkLst>
        <pc:spChg chg="add mod">
          <ac:chgData name=" " userId="16e9bc068a9a693a" providerId="LiveId" clId="{F66EA3CB-FCD8-4181-AEAA-E0C2DBC3B77F}" dt="2019-12-01T05:44:00.699" v="562" actId="1076"/>
          <ac:spMkLst>
            <pc:docMk/>
            <pc:sldMk cId="1317571951" sldId="288"/>
            <ac:spMk id="36" creationId="{306705FB-B5F2-46D8-9629-CF8ED5974E92}"/>
          </ac:spMkLst>
        </pc:spChg>
        <pc:spChg chg="add mod">
          <ac:chgData name=" " userId="16e9bc068a9a693a" providerId="LiveId" clId="{F66EA3CB-FCD8-4181-AEAA-E0C2DBC3B77F}" dt="2019-12-04T09:54:09.118" v="2776" actId="1038"/>
          <ac:spMkLst>
            <pc:docMk/>
            <pc:sldMk cId="1317571951" sldId="288"/>
            <ac:spMk id="37" creationId="{F66A02C1-F76B-418E-A617-B50BB27BDF38}"/>
          </ac:spMkLst>
        </pc:spChg>
        <pc:spChg chg="del">
          <ac:chgData name=" " userId="16e9bc068a9a693a" providerId="LiveId" clId="{F66EA3CB-FCD8-4181-AEAA-E0C2DBC3B77F}" dt="2019-11-29T11:38:39.512" v="402" actId="478"/>
          <ac:spMkLst>
            <pc:docMk/>
            <pc:sldMk cId="1317571951" sldId="288"/>
            <ac:spMk id="45" creationId="{22686FE0-3771-4F80-80F3-A049468E283A}"/>
          </ac:spMkLst>
        </pc:spChg>
        <pc:spChg chg="del">
          <ac:chgData name=" " userId="16e9bc068a9a693a" providerId="LiveId" clId="{F66EA3CB-FCD8-4181-AEAA-E0C2DBC3B77F}" dt="2019-12-01T05:43:29.722" v="536" actId="478"/>
          <ac:spMkLst>
            <pc:docMk/>
            <pc:sldMk cId="1317571951" sldId="288"/>
            <ac:spMk id="46" creationId="{7DC57FD7-5B0F-4CC8-BFD8-ED7BC1EE0AAA}"/>
          </ac:spMkLst>
        </pc:spChg>
        <pc:spChg chg="mod">
          <ac:chgData name=" " userId="16e9bc068a9a693a" providerId="LiveId" clId="{F66EA3CB-FCD8-4181-AEAA-E0C2DBC3B77F}" dt="2019-11-29T11:39:21.731" v="417" actId="1035"/>
          <ac:spMkLst>
            <pc:docMk/>
            <pc:sldMk cId="1317571951" sldId="288"/>
            <ac:spMk id="49" creationId="{3A947ECF-790C-43B9-B30C-686DD1803143}"/>
          </ac:spMkLst>
        </pc:spChg>
        <pc:spChg chg="del">
          <ac:chgData name=" " userId="16e9bc068a9a693a" providerId="LiveId" clId="{F66EA3CB-FCD8-4181-AEAA-E0C2DBC3B77F}" dt="2019-11-29T11:39:01.738" v="408" actId="478"/>
          <ac:spMkLst>
            <pc:docMk/>
            <pc:sldMk cId="1317571951" sldId="288"/>
            <ac:spMk id="54" creationId="{22122849-A344-4560-9B48-1F538E8ECCDA}"/>
          </ac:spMkLst>
        </pc:spChg>
        <pc:spChg chg="mod">
          <ac:chgData name=" " userId="16e9bc068a9a693a" providerId="LiveId" clId="{F66EA3CB-FCD8-4181-AEAA-E0C2DBC3B77F}" dt="2019-11-29T11:37:57.580" v="388" actId="1076"/>
          <ac:spMkLst>
            <pc:docMk/>
            <pc:sldMk cId="1317571951" sldId="288"/>
            <ac:spMk id="56" creationId="{8080E491-BC82-4F0B-BD62-FB2FE5411C96}"/>
          </ac:spMkLst>
        </pc:spChg>
        <pc:spChg chg="del mod">
          <ac:chgData name=" " userId="16e9bc068a9a693a" providerId="LiveId" clId="{F66EA3CB-FCD8-4181-AEAA-E0C2DBC3B77F}" dt="2019-11-29T11:38:29.638" v="399" actId="478"/>
          <ac:spMkLst>
            <pc:docMk/>
            <pc:sldMk cId="1317571951" sldId="288"/>
            <ac:spMk id="57" creationId="{0D1B8D21-5F71-472F-8EC4-BC47F5060C86}"/>
          </ac:spMkLst>
        </pc:spChg>
        <pc:spChg chg="mod">
          <ac:chgData name=" " userId="16e9bc068a9a693a" providerId="LiveId" clId="{F66EA3CB-FCD8-4181-AEAA-E0C2DBC3B77F}" dt="2019-11-29T11:38:10.246" v="390" actId="1076"/>
          <ac:spMkLst>
            <pc:docMk/>
            <pc:sldMk cId="1317571951" sldId="288"/>
            <ac:spMk id="90" creationId="{4A6B3103-50AA-4F25-A3D8-1F757858C106}"/>
          </ac:spMkLst>
        </pc:spChg>
        <pc:spChg chg="mod">
          <ac:chgData name=" " userId="16e9bc068a9a693a" providerId="LiveId" clId="{F66EA3CB-FCD8-4181-AEAA-E0C2DBC3B77F}" dt="2019-12-02T12:34:20.185" v="2614" actId="1076"/>
          <ac:spMkLst>
            <pc:docMk/>
            <pc:sldMk cId="1317571951" sldId="288"/>
            <ac:spMk id="102" creationId="{4FFDD4BD-92A8-44C7-BFBC-939A02DB581C}"/>
          </ac:spMkLst>
        </pc:spChg>
        <pc:spChg chg="mod">
          <ac:chgData name=" " userId="16e9bc068a9a693a" providerId="LiveId" clId="{F66EA3CB-FCD8-4181-AEAA-E0C2DBC3B77F}" dt="2019-12-02T12:34:20.185" v="2614" actId="1076"/>
          <ac:spMkLst>
            <pc:docMk/>
            <pc:sldMk cId="1317571951" sldId="288"/>
            <ac:spMk id="103" creationId="{84C76E4E-F10F-4F52-BCD1-DD117F29AED9}"/>
          </ac:spMkLst>
        </pc:spChg>
        <pc:spChg chg="del">
          <ac:chgData name=" " userId="16e9bc068a9a693a" providerId="LiveId" clId="{F66EA3CB-FCD8-4181-AEAA-E0C2DBC3B77F}" dt="2019-11-29T11:38:30.412" v="400" actId="478"/>
          <ac:spMkLst>
            <pc:docMk/>
            <pc:sldMk cId="1317571951" sldId="288"/>
            <ac:spMk id="136" creationId="{3F9DE0D9-7C99-4AA0-A2B6-0B48F894B6C2}"/>
          </ac:spMkLst>
        </pc:spChg>
        <pc:spChg chg="mod">
          <ac:chgData name=" " userId="16e9bc068a9a693a" providerId="LiveId" clId="{F66EA3CB-FCD8-4181-AEAA-E0C2DBC3B77F}" dt="2019-11-29T11:38:21.593" v="397" actId="20577"/>
          <ac:spMkLst>
            <pc:docMk/>
            <pc:sldMk cId="1317571951" sldId="288"/>
            <ac:spMk id="140" creationId="{B3BE967C-A8EB-4636-9779-71D9E529766D}"/>
          </ac:spMkLst>
        </pc:spChg>
        <pc:spChg chg="del">
          <ac:chgData name=" " userId="16e9bc068a9a693a" providerId="LiveId" clId="{F66EA3CB-FCD8-4181-AEAA-E0C2DBC3B77F}" dt="2019-11-29T11:38:31.608" v="401" actId="478"/>
          <ac:spMkLst>
            <pc:docMk/>
            <pc:sldMk cId="1317571951" sldId="288"/>
            <ac:spMk id="141" creationId="{E289C550-A12F-4669-9C28-2177489A6848}"/>
          </ac:spMkLst>
        </pc:spChg>
        <pc:spChg chg="mod">
          <ac:chgData name=" " userId="16e9bc068a9a693a" providerId="LiveId" clId="{F66EA3CB-FCD8-4181-AEAA-E0C2DBC3B77F}" dt="2019-11-29T11:38:58.052" v="407" actId="1076"/>
          <ac:spMkLst>
            <pc:docMk/>
            <pc:sldMk cId="1317571951" sldId="288"/>
            <ac:spMk id="155" creationId="{C8967B83-29E7-4393-9B4A-14AFC033FC51}"/>
          </ac:spMkLst>
        </pc:spChg>
        <pc:picChg chg="del">
          <ac:chgData name=" " userId="16e9bc068a9a693a" providerId="LiveId" clId="{F66EA3CB-FCD8-4181-AEAA-E0C2DBC3B77F}" dt="2019-11-29T11:37:44.613" v="384" actId="478"/>
          <ac:picMkLst>
            <pc:docMk/>
            <pc:sldMk cId="1317571951" sldId="288"/>
            <ac:picMk id="2" creationId="{F5FA11B5-679B-447D-920E-5B023BCBABE9}"/>
          </ac:picMkLst>
        </pc:picChg>
        <pc:picChg chg="mod">
          <ac:chgData name=" " userId="16e9bc068a9a693a" providerId="LiveId" clId="{F66EA3CB-FCD8-4181-AEAA-E0C2DBC3B77F}" dt="2019-11-29T11:38:58.052" v="407" actId="1076"/>
          <ac:picMkLst>
            <pc:docMk/>
            <pc:sldMk cId="1317571951" sldId="288"/>
            <ac:picMk id="4" creationId="{88578233-7243-43AF-B384-C390DC5ED8BD}"/>
          </ac:picMkLst>
        </pc:picChg>
        <pc:picChg chg="mod">
          <ac:chgData name=" " userId="16e9bc068a9a693a" providerId="LiveId" clId="{F66EA3CB-FCD8-4181-AEAA-E0C2DBC3B77F}" dt="2019-11-29T11:39:22.314" v="418" actId="1035"/>
          <ac:picMkLst>
            <pc:docMk/>
            <pc:sldMk cId="1317571951" sldId="288"/>
            <ac:picMk id="20" creationId="{44BE696A-42B7-4C42-B41E-EAC99FDE7AA4}"/>
          </ac:picMkLst>
        </pc:picChg>
        <pc:picChg chg="mod">
          <ac:chgData name=" " userId="16e9bc068a9a693a" providerId="LiveId" clId="{F66EA3CB-FCD8-4181-AEAA-E0C2DBC3B77F}" dt="2019-11-29T11:39:23.886" v="420" actId="1036"/>
          <ac:picMkLst>
            <pc:docMk/>
            <pc:sldMk cId="1317571951" sldId="288"/>
            <ac:picMk id="40" creationId="{3D86911A-BF7A-4C06-91BA-6FB970BD411A}"/>
          </ac:picMkLst>
        </pc:picChg>
        <pc:cxnChg chg="del mod">
          <ac:chgData name=" " userId="16e9bc068a9a693a" providerId="LiveId" clId="{F66EA3CB-FCD8-4181-AEAA-E0C2DBC3B77F}" dt="2019-11-29T11:37:38.262" v="383" actId="478"/>
          <ac:cxnSpMkLst>
            <pc:docMk/>
            <pc:sldMk cId="1317571951" sldId="288"/>
            <ac:cxnSpMk id="41" creationId="{81EF4B51-061F-4E1A-9796-7300C240205A}"/>
          </ac:cxnSpMkLst>
        </pc:cxnChg>
        <pc:cxnChg chg="del mod">
          <ac:chgData name=" " userId="16e9bc068a9a693a" providerId="LiveId" clId="{F66EA3CB-FCD8-4181-AEAA-E0C2DBC3B77F}" dt="2019-11-29T11:37:37.436" v="382" actId="478"/>
          <ac:cxnSpMkLst>
            <pc:docMk/>
            <pc:sldMk cId="1317571951" sldId="288"/>
            <ac:cxnSpMk id="44" creationId="{A0E57038-6850-43BB-BB25-CDBF58FE064E}"/>
          </ac:cxnSpMkLst>
        </pc:cxnChg>
        <pc:cxnChg chg="mod">
          <ac:chgData name=" " userId="16e9bc068a9a693a" providerId="LiveId" clId="{F66EA3CB-FCD8-4181-AEAA-E0C2DBC3B77F}" dt="2019-11-29T11:39:21.731" v="417" actId="1035"/>
          <ac:cxnSpMkLst>
            <pc:docMk/>
            <pc:sldMk cId="1317571951" sldId="288"/>
            <ac:cxnSpMk id="52" creationId="{09D3F8FF-1A1D-4A6C-BA96-EC7A22C33F38}"/>
          </ac:cxnSpMkLst>
        </pc:cxnChg>
        <pc:cxnChg chg="add mod">
          <ac:chgData name=" " userId="16e9bc068a9a693a" providerId="LiveId" clId="{F66EA3CB-FCD8-4181-AEAA-E0C2DBC3B77F}" dt="2019-11-29T11:39:22.314" v="418" actId="1035"/>
          <ac:cxnSpMkLst>
            <pc:docMk/>
            <pc:sldMk cId="1317571951" sldId="288"/>
            <ac:cxnSpMk id="53" creationId="{8D7D8936-5C22-4312-A77E-354F2FBF1170}"/>
          </ac:cxnSpMkLst>
        </pc:cxnChg>
        <pc:cxnChg chg="del mod">
          <ac:chgData name=" " userId="16e9bc068a9a693a" providerId="LiveId" clId="{F66EA3CB-FCD8-4181-AEAA-E0C2DBC3B77F}" dt="2019-11-29T11:38:00.588" v="389"/>
          <ac:cxnSpMkLst>
            <pc:docMk/>
            <pc:sldMk cId="1317571951" sldId="288"/>
            <ac:cxnSpMk id="55" creationId="{7EE66957-9862-44C1-B981-52F89B012B0E}"/>
          </ac:cxnSpMkLst>
        </pc:cxnChg>
        <pc:cxnChg chg="add mod">
          <ac:chgData name=" " userId="16e9bc068a9a693a" providerId="LiveId" clId="{F66EA3CB-FCD8-4181-AEAA-E0C2DBC3B77F}" dt="2019-11-29T11:39:23.886" v="420" actId="1036"/>
          <ac:cxnSpMkLst>
            <pc:docMk/>
            <pc:sldMk cId="1317571951" sldId="288"/>
            <ac:cxnSpMk id="58" creationId="{D3F06228-725E-499E-ACBA-E9073D762D1E}"/>
          </ac:cxnSpMkLst>
        </pc:cxnChg>
        <pc:cxnChg chg="del mod">
          <ac:chgData name=" " userId="16e9bc068a9a693a" providerId="LiveId" clId="{F66EA3CB-FCD8-4181-AEAA-E0C2DBC3B77F}" dt="2019-11-29T11:38:49.916" v="404" actId="478"/>
          <ac:cxnSpMkLst>
            <pc:docMk/>
            <pc:sldMk cId="1317571951" sldId="288"/>
            <ac:cxnSpMk id="137" creationId="{AC9B303B-CFAC-411E-8DCF-36334297093A}"/>
          </ac:cxnSpMkLst>
        </pc:cxnChg>
      </pc:sldChg>
      <pc:sldChg chg="addSp delSp modSp">
        <pc:chgData name=" " userId="16e9bc068a9a693a" providerId="LiveId" clId="{F66EA3CB-FCD8-4181-AEAA-E0C2DBC3B77F}" dt="2019-12-04T11:07:25.976" v="3267" actId="20577"/>
        <pc:sldMkLst>
          <pc:docMk/>
          <pc:sldMk cId="3799923498" sldId="289"/>
        </pc:sldMkLst>
        <pc:spChg chg="mod">
          <ac:chgData name=" " userId="16e9bc068a9a693a" providerId="LiveId" clId="{F66EA3CB-FCD8-4181-AEAA-E0C2DBC3B77F}" dt="2019-12-04T09:57:01.813" v="2802" actId="1076"/>
          <ac:spMkLst>
            <pc:docMk/>
            <pc:sldMk cId="3799923498" sldId="289"/>
            <ac:spMk id="24" creationId="{25BCC9CC-1FAA-416D-AB77-A1F12761013F}"/>
          </ac:spMkLst>
        </pc:spChg>
        <pc:spChg chg="add mod">
          <ac:chgData name=" " userId="16e9bc068a9a693a" providerId="LiveId" clId="{F66EA3CB-FCD8-4181-AEAA-E0C2DBC3B77F}" dt="2019-12-04T10:49:41.377" v="2982" actId="14100"/>
          <ac:spMkLst>
            <pc:docMk/>
            <pc:sldMk cId="3799923498" sldId="289"/>
            <ac:spMk id="32" creationId="{983D61A0-4B1B-4F3C-B1BE-D147DE0CF91A}"/>
          </ac:spMkLst>
        </pc:spChg>
        <pc:spChg chg="mod">
          <ac:chgData name=" " userId="16e9bc068a9a693a" providerId="LiveId" clId="{F66EA3CB-FCD8-4181-AEAA-E0C2DBC3B77F}" dt="2019-12-04T09:56:56.268" v="2801" actId="1076"/>
          <ac:spMkLst>
            <pc:docMk/>
            <pc:sldMk cId="3799923498" sldId="289"/>
            <ac:spMk id="35" creationId="{9211C799-F7BE-4E6A-AF15-00F28E6229EE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41" creationId="{AC4A3857-266A-4A4F-8C35-0ED1810B6F9E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42" creationId="{4FB1EDA0-A0EE-45EF-B611-4D22E6F0EBF3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43" creationId="{24F6C0B3-026F-4A76-849F-C054878A7A18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51" creationId="{919DB4F9-8329-4FED-A89D-7B2674DAFAC2}"/>
          </ac:spMkLst>
        </pc:spChg>
        <pc:spChg chg="mod">
          <ac:chgData name=" " userId="16e9bc068a9a693a" providerId="LiveId" clId="{F66EA3CB-FCD8-4181-AEAA-E0C2DBC3B77F}" dt="2019-12-04T09:56:48.708" v="2800" actId="1076"/>
          <ac:spMkLst>
            <pc:docMk/>
            <pc:sldMk cId="3799923498" sldId="289"/>
            <ac:spMk id="53" creationId="{6F9A471C-CCC0-493B-B89D-429CD9E767AB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55" creationId="{BACC91BC-597E-48F7-88B8-A1FF1C65A00E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58" creationId="{C31D32DB-A9E7-43C5-92BB-CADB3BC13B18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60" creationId="{D7AC78C1-3422-41A3-B02A-B59DEE119081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62" creationId="{51EED0E7-422C-491D-B3F6-AF463F4466A7}"/>
          </ac:spMkLst>
        </pc:spChg>
        <pc:spChg chg="add">
          <ac:chgData name=" " userId="16e9bc068a9a693a" providerId="LiveId" clId="{F66EA3CB-FCD8-4181-AEAA-E0C2DBC3B77F}" dt="2019-12-04T10:50:41.773" v="3033"/>
          <ac:spMkLst>
            <pc:docMk/>
            <pc:sldMk cId="3799923498" sldId="289"/>
            <ac:spMk id="64" creationId="{AC4A3857-266A-4A4F-8C35-0ED1810B6F9E}"/>
          </ac:spMkLst>
        </pc:spChg>
        <pc:spChg chg="add">
          <ac:chgData name=" " userId="16e9bc068a9a693a" providerId="LiveId" clId="{F66EA3CB-FCD8-4181-AEAA-E0C2DBC3B77F}" dt="2019-12-04T10:50:41.773" v="3033"/>
          <ac:spMkLst>
            <pc:docMk/>
            <pc:sldMk cId="3799923498" sldId="289"/>
            <ac:spMk id="65" creationId="{4FB1EDA0-A0EE-45EF-B611-4D22E6F0EBF3}"/>
          </ac:spMkLst>
        </pc:spChg>
        <pc:spChg chg="add mod">
          <ac:chgData name=" " userId="16e9bc068a9a693a" providerId="LiveId" clId="{F66EA3CB-FCD8-4181-AEAA-E0C2DBC3B77F}" dt="2019-12-04T10:50:57.016" v="3045" actId="14100"/>
          <ac:spMkLst>
            <pc:docMk/>
            <pc:sldMk cId="3799923498" sldId="289"/>
            <ac:spMk id="66" creationId="{24F6C0B3-026F-4A76-849F-C054878A7A18}"/>
          </ac:spMkLst>
        </pc:spChg>
        <pc:spChg chg="del mod">
          <ac:chgData name=" " userId="16e9bc068a9a693a" providerId="LiveId" clId="{F66EA3CB-FCD8-4181-AEAA-E0C2DBC3B77F}" dt="2019-12-01T06:29:55.740" v="1414" actId="478"/>
          <ac:spMkLst>
            <pc:docMk/>
            <pc:sldMk cId="3799923498" sldId="289"/>
            <ac:spMk id="67" creationId="{0F08CEFF-22A2-44BC-909F-67758B56D3EB}"/>
          </ac:spMkLst>
        </pc:spChg>
        <pc:spChg chg="add">
          <ac:chgData name=" " userId="16e9bc068a9a693a" providerId="LiveId" clId="{F66EA3CB-FCD8-4181-AEAA-E0C2DBC3B77F}" dt="2019-12-04T10:50:41.773" v="3033"/>
          <ac:spMkLst>
            <pc:docMk/>
            <pc:sldMk cId="3799923498" sldId="289"/>
            <ac:spMk id="72" creationId="{919DB4F9-8329-4FED-A89D-7B2674DAFAC2}"/>
          </ac:spMkLst>
        </pc:spChg>
        <pc:spChg chg="add mod">
          <ac:chgData name=" " userId="16e9bc068a9a693a" providerId="LiveId" clId="{F66EA3CB-FCD8-4181-AEAA-E0C2DBC3B77F}" dt="2019-12-04T10:56:01.166" v="3123" actId="1037"/>
          <ac:spMkLst>
            <pc:docMk/>
            <pc:sldMk cId="3799923498" sldId="289"/>
            <ac:spMk id="74" creationId="{BACC91BC-597E-48F7-88B8-A1FF1C65A00E}"/>
          </ac:spMkLst>
        </pc:spChg>
        <pc:spChg chg="mod">
          <ac:chgData name=" " userId="16e9bc068a9a693a" providerId="LiveId" clId="{F66EA3CB-FCD8-4181-AEAA-E0C2DBC3B77F}" dt="2019-12-01T06:29:53.974" v="1409" actId="6549"/>
          <ac:spMkLst>
            <pc:docMk/>
            <pc:sldMk cId="3799923498" sldId="289"/>
            <ac:spMk id="75" creationId="{FD754504-4215-4253-BC5D-692E514EC3CE}"/>
          </ac:spMkLst>
        </pc:spChg>
        <pc:spChg chg="add">
          <ac:chgData name=" " userId="16e9bc068a9a693a" providerId="LiveId" clId="{F66EA3CB-FCD8-4181-AEAA-E0C2DBC3B77F}" dt="2019-12-04T10:50:41.773" v="3033"/>
          <ac:spMkLst>
            <pc:docMk/>
            <pc:sldMk cId="3799923498" sldId="289"/>
            <ac:spMk id="76" creationId="{C31D32DB-A9E7-43C5-92BB-CADB3BC13B18}"/>
          </ac:spMkLst>
        </pc:spChg>
        <pc:spChg chg="add mod">
          <ac:chgData name=" " userId="16e9bc068a9a693a" providerId="LiveId" clId="{F66EA3CB-FCD8-4181-AEAA-E0C2DBC3B77F}" dt="2019-12-04T10:56:10.946" v="3158" actId="1036"/>
          <ac:spMkLst>
            <pc:docMk/>
            <pc:sldMk cId="3799923498" sldId="289"/>
            <ac:spMk id="78" creationId="{D7AC78C1-3422-41A3-B02A-B59DEE119081}"/>
          </ac:spMkLst>
        </pc:spChg>
        <pc:spChg chg="del">
          <ac:chgData name=" " userId="16e9bc068a9a693a" providerId="LiveId" clId="{F66EA3CB-FCD8-4181-AEAA-E0C2DBC3B77F}" dt="2019-12-01T06:29:58.129" v="1416" actId="478"/>
          <ac:spMkLst>
            <pc:docMk/>
            <pc:sldMk cId="3799923498" sldId="289"/>
            <ac:spMk id="79" creationId="{BC380549-DB98-43EA-BB6F-38E688C83BCD}"/>
          </ac:spMkLst>
        </pc:spChg>
        <pc:spChg chg="add">
          <ac:chgData name=" " userId="16e9bc068a9a693a" providerId="LiveId" clId="{F66EA3CB-FCD8-4181-AEAA-E0C2DBC3B77F}" dt="2019-12-04T10:50:41.773" v="3033"/>
          <ac:spMkLst>
            <pc:docMk/>
            <pc:sldMk cId="3799923498" sldId="289"/>
            <ac:spMk id="80" creationId="{51EED0E7-422C-491D-B3F6-AF463F4466A7}"/>
          </ac:spMkLst>
        </pc:spChg>
        <pc:spChg chg="del">
          <ac:chgData name=" " userId="16e9bc068a9a693a" providerId="LiveId" clId="{F66EA3CB-FCD8-4181-AEAA-E0C2DBC3B77F}" dt="2019-12-01T06:29:59.202" v="1420" actId="478"/>
          <ac:spMkLst>
            <pc:docMk/>
            <pc:sldMk cId="3799923498" sldId="289"/>
            <ac:spMk id="86" creationId="{696E623B-381E-4CDB-8C59-BDB69A330E1F}"/>
          </ac:spMkLst>
        </pc:spChg>
        <pc:grpChg chg="add mod">
          <ac:chgData name=" " userId="16e9bc068a9a693a" providerId="LiveId" clId="{F66EA3CB-FCD8-4181-AEAA-E0C2DBC3B77F}" dt="2019-12-04T10:50:40.217" v="3032"/>
          <ac:grpSpMkLst>
            <pc:docMk/>
            <pc:sldMk cId="3799923498" sldId="289"/>
            <ac:grpSpMk id="39" creationId="{15BC349C-3C32-4393-9AE6-13382F6451E7}"/>
          </ac:grpSpMkLst>
        </pc:grpChg>
        <pc:grpChg chg="add mod">
          <ac:chgData name=" " userId="16e9bc068a9a693a" providerId="LiveId" clId="{F66EA3CB-FCD8-4181-AEAA-E0C2DBC3B77F}" dt="2019-12-04T10:50:40.217" v="3032"/>
          <ac:grpSpMkLst>
            <pc:docMk/>
            <pc:sldMk cId="3799923498" sldId="289"/>
            <ac:grpSpMk id="44" creationId="{F1B1DAFF-70C6-4D0B-95EE-BDEB2E92FA5A}"/>
          </ac:grpSpMkLst>
        </pc:grpChg>
        <pc:grpChg chg="add mod">
          <ac:chgData name=" " userId="16e9bc068a9a693a" providerId="LiveId" clId="{F66EA3CB-FCD8-4181-AEAA-E0C2DBC3B77F}" dt="2019-12-04T10:50:40.217" v="3032"/>
          <ac:grpSpMkLst>
            <pc:docMk/>
            <pc:sldMk cId="3799923498" sldId="289"/>
            <ac:grpSpMk id="47" creationId="{BE440526-6DCA-438C-B495-16B9CEC865E2}"/>
          </ac:grpSpMkLst>
        </pc:grpChg>
        <pc:grpChg chg="add mod">
          <ac:chgData name=" " userId="16e9bc068a9a693a" providerId="LiveId" clId="{F66EA3CB-FCD8-4181-AEAA-E0C2DBC3B77F}" dt="2019-12-04T10:50:40.217" v="3032"/>
          <ac:grpSpMkLst>
            <pc:docMk/>
            <pc:sldMk cId="3799923498" sldId="289"/>
            <ac:grpSpMk id="48" creationId="{6E07097D-3C12-4383-AE09-2CD51091EC66}"/>
          </ac:grpSpMkLst>
        </pc:grpChg>
        <pc:grpChg chg="add mod">
          <ac:chgData name=" " userId="16e9bc068a9a693a" providerId="LiveId" clId="{F66EA3CB-FCD8-4181-AEAA-E0C2DBC3B77F}" dt="2019-12-04T10:50:40.217" v="3032"/>
          <ac:grpSpMkLst>
            <pc:docMk/>
            <pc:sldMk cId="3799923498" sldId="289"/>
            <ac:grpSpMk id="49" creationId="{868FD035-1A83-4746-ADF0-A8C4E3A96989}"/>
          </ac:grpSpMkLst>
        </pc:grpChg>
        <pc:grpChg chg="add mod">
          <ac:chgData name=" " userId="16e9bc068a9a693a" providerId="LiveId" clId="{F66EA3CB-FCD8-4181-AEAA-E0C2DBC3B77F}" dt="2019-12-04T11:05:59.823" v="3210" actId="1076"/>
          <ac:grpSpMkLst>
            <pc:docMk/>
            <pc:sldMk cId="3799923498" sldId="289"/>
            <ac:grpSpMk id="63" creationId="{15BC349C-3C32-4393-9AE6-13382F6451E7}"/>
          </ac:grpSpMkLst>
        </pc:grpChg>
        <pc:grpChg chg="add mod">
          <ac:chgData name=" " userId="16e9bc068a9a693a" providerId="LiveId" clId="{F66EA3CB-FCD8-4181-AEAA-E0C2DBC3B77F}" dt="2019-12-04T10:50:41.773" v="3033"/>
          <ac:grpSpMkLst>
            <pc:docMk/>
            <pc:sldMk cId="3799923498" sldId="289"/>
            <ac:grpSpMk id="67" creationId="{F1B1DAFF-70C6-4D0B-95EE-BDEB2E92FA5A}"/>
          </ac:grpSpMkLst>
        </pc:grpChg>
        <pc:grpChg chg="add mod">
          <ac:chgData name=" " userId="16e9bc068a9a693a" providerId="LiveId" clId="{F66EA3CB-FCD8-4181-AEAA-E0C2DBC3B77F}" dt="2019-12-04T10:50:41.773" v="3033"/>
          <ac:grpSpMkLst>
            <pc:docMk/>
            <pc:sldMk cId="3799923498" sldId="289"/>
            <ac:grpSpMk id="68" creationId="{BE440526-6DCA-438C-B495-16B9CEC865E2}"/>
          </ac:grpSpMkLst>
        </pc:grpChg>
        <pc:grpChg chg="del">
          <ac:chgData name=" " userId="16e9bc068a9a693a" providerId="LiveId" clId="{F66EA3CB-FCD8-4181-AEAA-E0C2DBC3B77F}" dt="2019-12-01T06:29:57.252" v="1415" actId="478"/>
          <ac:grpSpMkLst>
            <pc:docMk/>
            <pc:sldMk cId="3799923498" sldId="289"/>
            <ac:grpSpMk id="68" creationId="{E1B8132F-5BD5-4633-9723-5E5618E15C87}"/>
          </ac:grpSpMkLst>
        </pc:grpChg>
        <pc:grpChg chg="add mod">
          <ac:chgData name=" " userId="16e9bc068a9a693a" providerId="LiveId" clId="{F66EA3CB-FCD8-4181-AEAA-E0C2DBC3B77F}" dt="2019-12-04T10:50:41.773" v="3033"/>
          <ac:grpSpMkLst>
            <pc:docMk/>
            <pc:sldMk cId="3799923498" sldId="289"/>
            <ac:grpSpMk id="70" creationId="{6E07097D-3C12-4383-AE09-2CD51091EC66}"/>
          </ac:grpSpMkLst>
        </pc:grpChg>
        <pc:grpChg chg="add mod">
          <ac:chgData name=" " userId="16e9bc068a9a693a" providerId="LiveId" clId="{F66EA3CB-FCD8-4181-AEAA-E0C2DBC3B77F}" dt="2019-12-04T10:50:41.773" v="3033"/>
          <ac:grpSpMkLst>
            <pc:docMk/>
            <pc:sldMk cId="3799923498" sldId="289"/>
            <ac:grpSpMk id="71" creationId="{868FD035-1A83-4746-ADF0-A8C4E3A96989}"/>
          </ac:grpSpMkLst>
        </pc:grpChg>
        <pc:grpChg chg="del">
          <ac:chgData name=" " userId="16e9bc068a9a693a" providerId="LiveId" clId="{F66EA3CB-FCD8-4181-AEAA-E0C2DBC3B77F}" dt="2019-12-01T06:29:54.499" v="1410" actId="478"/>
          <ac:grpSpMkLst>
            <pc:docMk/>
            <pc:sldMk cId="3799923498" sldId="289"/>
            <ac:grpSpMk id="74" creationId="{F49B02B4-EB37-4A12-BA2C-29FA5B8C3808}"/>
          </ac:grpSpMkLst>
        </pc:grpChg>
        <pc:grpChg chg="del mod">
          <ac:chgData name=" " userId="16e9bc068a9a693a" providerId="LiveId" clId="{F66EA3CB-FCD8-4181-AEAA-E0C2DBC3B77F}" dt="2019-12-01T06:29:58.319" v="1418" actId="478"/>
          <ac:grpSpMkLst>
            <pc:docMk/>
            <pc:sldMk cId="3799923498" sldId="289"/>
            <ac:grpSpMk id="80" creationId="{C48532F5-FB75-4310-90A3-C03C0D1D4A64}"/>
          </ac:grpSpMkLst>
        </pc:grpChg>
        <pc:grpChg chg="del mod">
          <ac:chgData name=" " userId="16e9bc068a9a693a" providerId="LiveId" clId="{F66EA3CB-FCD8-4181-AEAA-E0C2DBC3B77F}" dt="2019-12-01T06:29:59.945" v="1421" actId="478"/>
          <ac:grpSpMkLst>
            <pc:docMk/>
            <pc:sldMk cId="3799923498" sldId="289"/>
            <ac:grpSpMk id="85" creationId="{FC223894-5039-412C-8A00-5A10634AF86A}"/>
          </ac:grpSpMkLst>
        </pc:grpChg>
        <pc:graphicFrameChg chg="mod modGraphic">
          <ac:chgData name=" " userId="16e9bc068a9a693a" providerId="LiveId" clId="{F66EA3CB-FCD8-4181-AEAA-E0C2DBC3B77F}" dt="2019-12-04T11:07:25.976" v="3267" actId="20577"/>
          <ac:graphicFrameMkLst>
            <pc:docMk/>
            <pc:sldMk cId="3799923498" sldId="289"/>
            <ac:graphicFrameMk id="17" creationId="{FEA0BC3C-4A06-4C2E-A1FB-B7EBAC7448DE}"/>
          </ac:graphicFrameMkLst>
        </pc:graphicFrameChg>
        <pc:picChg chg="add del mod">
          <ac:chgData name=" " userId="16e9bc068a9a693a" providerId="LiveId" clId="{F66EA3CB-FCD8-4181-AEAA-E0C2DBC3B77F}" dt="2019-12-04T09:55:52.373" v="2794" actId="478"/>
          <ac:picMkLst>
            <pc:docMk/>
            <pc:sldMk cId="3799923498" sldId="289"/>
            <ac:picMk id="2" creationId="{33DA8EAA-D1EE-4289-A38A-E9296662D44C}"/>
          </ac:picMkLst>
        </pc:picChg>
        <pc:picChg chg="del">
          <ac:chgData name=" " userId="16e9bc068a9a693a" providerId="LiveId" clId="{F66EA3CB-FCD8-4181-AEAA-E0C2DBC3B77F}" dt="2019-12-01T06:29:44.058" v="1408" actId="478"/>
          <ac:picMkLst>
            <pc:docMk/>
            <pc:sldMk cId="3799923498" sldId="289"/>
            <ac:picMk id="2" creationId="{9E7A8CA0-BF0A-4C84-93C7-1E54FA31FE3F}"/>
          </ac:picMkLst>
        </pc:picChg>
        <pc:picChg chg="add del mod ord">
          <ac:chgData name=" " userId="16e9bc068a9a693a" providerId="LiveId" clId="{F66EA3CB-FCD8-4181-AEAA-E0C2DBC3B77F}" dt="2019-12-04T09:56:39.972" v="2799" actId="478"/>
          <ac:picMkLst>
            <pc:docMk/>
            <pc:sldMk cId="3799923498" sldId="289"/>
            <ac:picMk id="3" creationId="{63232558-46D3-4F1F-A54D-B9A66D551931}"/>
          </ac:picMkLst>
        </pc:picChg>
        <pc:picChg chg="add del mod ord">
          <ac:chgData name=" " userId="16e9bc068a9a693a" providerId="LiveId" clId="{F66EA3CB-FCD8-4181-AEAA-E0C2DBC3B77F}" dt="2019-12-04T10:47:45.120" v="2886" actId="478"/>
          <ac:picMkLst>
            <pc:docMk/>
            <pc:sldMk cId="3799923498" sldId="289"/>
            <ac:picMk id="4" creationId="{141720DE-C171-4FE7-B089-8DE5B1C6A111}"/>
          </ac:picMkLst>
        </pc:picChg>
        <pc:picChg chg="add mod ord">
          <ac:chgData name=" " userId="16e9bc068a9a693a" providerId="LiveId" clId="{F66EA3CB-FCD8-4181-AEAA-E0C2DBC3B77F}" dt="2019-12-04T10:47:44.251" v="2885" actId="167"/>
          <ac:picMkLst>
            <pc:docMk/>
            <pc:sldMk cId="3799923498" sldId="289"/>
            <ac:picMk id="5" creationId="{59F7C4F8-E6FA-4139-A63B-C045F6964A93}"/>
          </ac:picMkLst>
        </pc:picChg>
        <pc:picChg chg="add">
          <ac:chgData name=" " userId="16e9bc068a9a693a" providerId="LiveId" clId="{F66EA3CB-FCD8-4181-AEAA-E0C2DBC3B77F}" dt="2019-12-04T10:50:38.086" v="3031"/>
          <ac:picMkLst>
            <pc:docMk/>
            <pc:sldMk cId="3799923498" sldId="289"/>
            <ac:picMk id="52" creationId="{E722292C-98B7-476F-A4BE-976681C2E9C3}"/>
          </ac:picMkLst>
        </pc:picChg>
        <pc:picChg chg="add">
          <ac:chgData name=" " userId="16e9bc068a9a693a" providerId="LiveId" clId="{F66EA3CB-FCD8-4181-AEAA-E0C2DBC3B77F}" dt="2019-12-04T10:50:38.086" v="3031"/>
          <ac:picMkLst>
            <pc:docMk/>
            <pc:sldMk cId="3799923498" sldId="289"/>
            <ac:picMk id="57" creationId="{3BEC65D6-92B5-4A7D-A3E8-3E538DAE870E}"/>
          </ac:picMkLst>
        </pc:picChg>
        <pc:picChg chg="add">
          <ac:chgData name=" " userId="16e9bc068a9a693a" providerId="LiveId" clId="{F66EA3CB-FCD8-4181-AEAA-E0C2DBC3B77F}" dt="2019-12-04T10:50:38.086" v="3031"/>
          <ac:picMkLst>
            <pc:docMk/>
            <pc:sldMk cId="3799923498" sldId="289"/>
            <ac:picMk id="59" creationId="{CFC5791E-0FE5-4A43-B89C-BD1FF32DBD79}"/>
          </ac:picMkLst>
        </pc:picChg>
        <pc:picChg chg="add">
          <ac:chgData name=" " userId="16e9bc068a9a693a" providerId="LiveId" clId="{F66EA3CB-FCD8-4181-AEAA-E0C2DBC3B77F}" dt="2019-12-04T10:50:38.086" v="3031"/>
          <ac:picMkLst>
            <pc:docMk/>
            <pc:sldMk cId="3799923498" sldId="289"/>
            <ac:picMk id="61" creationId="{86134714-209F-48B1-A98A-B164958FE84A}"/>
          </ac:picMkLst>
        </pc:picChg>
        <pc:picChg chg="add mod">
          <ac:chgData name=" " userId="16e9bc068a9a693a" providerId="LiveId" clId="{F66EA3CB-FCD8-4181-AEAA-E0C2DBC3B77F}" dt="2019-12-04T10:56:05.002" v="3142" actId="1035"/>
          <ac:picMkLst>
            <pc:docMk/>
            <pc:sldMk cId="3799923498" sldId="289"/>
            <ac:picMk id="73" creationId="{E722292C-98B7-476F-A4BE-976681C2E9C3}"/>
          </ac:picMkLst>
        </pc:picChg>
        <pc:picChg chg="add mod">
          <ac:chgData name=" " userId="16e9bc068a9a693a" providerId="LiveId" clId="{F66EA3CB-FCD8-4181-AEAA-E0C2DBC3B77F}" dt="2019-12-04T10:55:56.050" v="3104" actId="1035"/>
          <ac:picMkLst>
            <pc:docMk/>
            <pc:sldMk cId="3799923498" sldId="289"/>
            <ac:picMk id="75" creationId="{3BEC65D6-92B5-4A7D-A3E8-3E538DAE870E}"/>
          </ac:picMkLst>
        </pc:picChg>
        <pc:picChg chg="add mod">
          <ac:chgData name=" " userId="16e9bc068a9a693a" providerId="LiveId" clId="{F66EA3CB-FCD8-4181-AEAA-E0C2DBC3B77F}" dt="2019-12-04T10:56:09.202" v="3156" actId="1038"/>
          <ac:picMkLst>
            <pc:docMk/>
            <pc:sldMk cId="3799923498" sldId="289"/>
            <ac:picMk id="77" creationId="{CFC5791E-0FE5-4A43-B89C-BD1FF32DBD79}"/>
          </ac:picMkLst>
        </pc:picChg>
        <pc:picChg chg="add mod">
          <ac:chgData name=" " userId="16e9bc068a9a693a" providerId="LiveId" clId="{F66EA3CB-FCD8-4181-AEAA-E0C2DBC3B77F}" dt="2019-12-04T10:55:58.657" v="3118" actId="1035"/>
          <ac:picMkLst>
            <pc:docMk/>
            <pc:sldMk cId="3799923498" sldId="289"/>
            <ac:picMk id="79" creationId="{86134714-209F-48B1-A98A-B164958FE84A}"/>
          </ac:picMkLst>
        </pc:picChg>
        <pc:picChg chg="del">
          <ac:chgData name=" " userId="16e9bc068a9a693a" providerId="LiveId" clId="{F66EA3CB-FCD8-4181-AEAA-E0C2DBC3B77F}" dt="2019-12-01T06:30:00.824" v="1422" actId="478"/>
          <ac:picMkLst>
            <pc:docMk/>
            <pc:sldMk cId="3799923498" sldId="289"/>
            <ac:picMk id="102" creationId="{D958B73D-46A3-402B-B537-FCF7CBD31CFB}"/>
          </ac:picMkLst>
        </pc:picChg>
        <pc:cxnChg chg="mod">
          <ac:chgData name=" " userId="16e9bc068a9a693a" providerId="LiveId" clId="{F66EA3CB-FCD8-4181-AEAA-E0C2DBC3B77F}" dt="2019-12-04T09:57:01.813" v="2802" actId="1076"/>
          <ac:cxnSpMkLst>
            <pc:docMk/>
            <pc:sldMk cId="3799923498" sldId="289"/>
            <ac:cxnSpMk id="25" creationId="{BFE56C85-CE53-4D6A-94AC-D9DBEF69B619}"/>
          </ac:cxnSpMkLst>
        </pc:cxnChg>
        <pc:cxnChg chg="mod">
          <ac:chgData name=" " userId="16e9bc068a9a693a" providerId="LiveId" clId="{F66EA3CB-FCD8-4181-AEAA-E0C2DBC3B77F}" dt="2019-12-04T09:56:56.268" v="2801" actId="1076"/>
          <ac:cxnSpMkLst>
            <pc:docMk/>
            <pc:sldMk cId="3799923498" sldId="289"/>
            <ac:cxnSpMk id="36" creationId="{8112176D-CAA0-4C0B-B2D8-9C1D56561F30}"/>
          </ac:cxnSpMkLst>
        </pc:cxnChg>
        <pc:cxnChg chg="add mod">
          <ac:chgData name=" " userId="16e9bc068a9a693a" providerId="LiveId" clId="{F66EA3CB-FCD8-4181-AEAA-E0C2DBC3B77F}" dt="2019-12-04T10:49:41.377" v="2982" actId="14100"/>
          <ac:cxnSpMkLst>
            <pc:docMk/>
            <pc:sldMk cId="3799923498" sldId="289"/>
            <ac:cxnSpMk id="37" creationId="{9403990D-7796-443D-AD91-95439CCB8936}"/>
          </ac:cxnSpMkLst>
        </pc:cxnChg>
        <pc:cxnChg chg="mod">
          <ac:chgData name=" " userId="16e9bc068a9a693a" providerId="LiveId" clId="{F66EA3CB-FCD8-4181-AEAA-E0C2DBC3B77F}" dt="2019-12-04T09:56:48.708" v="2800" actId="1076"/>
          <ac:cxnSpMkLst>
            <pc:docMk/>
            <pc:sldMk cId="3799923498" sldId="289"/>
            <ac:cxnSpMk id="54" creationId="{818F7F9A-7227-4222-9E85-936DB20BB5C2}"/>
          </ac:cxnSpMkLst>
        </pc:cxnChg>
      </pc:sldChg>
      <pc:sldChg chg="modSp ord">
        <pc:chgData name=" " userId="16e9bc068a9a693a" providerId="LiveId" clId="{F66EA3CB-FCD8-4181-AEAA-E0C2DBC3B77F}" dt="2019-12-02T07:38:30.847" v="2503"/>
        <pc:sldMkLst>
          <pc:docMk/>
          <pc:sldMk cId="2729413238" sldId="291"/>
        </pc:sldMkLst>
        <pc:spChg chg="mod">
          <ac:chgData name=" " userId="16e9bc068a9a693a" providerId="LiveId" clId="{F66EA3CB-FCD8-4181-AEAA-E0C2DBC3B77F}" dt="2019-12-02T07:38:14.819" v="2500"/>
          <ac:spMkLst>
            <pc:docMk/>
            <pc:sldMk cId="2729413238" sldId="291"/>
            <ac:spMk id="50" creationId="{625F79AE-AB84-411B-97A5-F7063C1C9BD0}"/>
          </ac:spMkLst>
        </pc:spChg>
      </pc:sldChg>
      <pc:sldChg chg="del">
        <pc:chgData name=" " userId="16e9bc068a9a693a" providerId="LiveId" clId="{F66EA3CB-FCD8-4181-AEAA-E0C2DBC3B77F}" dt="2019-12-01T08:19:23.615" v="1919" actId="2696"/>
        <pc:sldMkLst>
          <pc:docMk/>
          <pc:sldMk cId="1393056281" sldId="292"/>
        </pc:sldMkLst>
      </pc:sldChg>
      <pc:sldChg chg="addSp modSp ord">
        <pc:chgData name=" " userId="16e9bc068a9a693a" providerId="LiveId" clId="{F66EA3CB-FCD8-4181-AEAA-E0C2DBC3B77F}" dt="2019-12-04T09:54:51.125" v="2790" actId="1076"/>
        <pc:sldMkLst>
          <pc:docMk/>
          <pc:sldMk cId="96700617" sldId="293"/>
        </pc:sldMkLst>
        <pc:spChg chg="add mod">
          <ac:chgData name=" " userId="16e9bc068a9a693a" providerId="LiveId" clId="{F66EA3CB-FCD8-4181-AEAA-E0C2DBC3B77F}" dt="2019-12-04T09:53:48.577" v="2765" actId="404"/>
          <ac:spMkLst>
            <pc:docMk/>
            <pc:sldMk cId="96700617" sldId="293"/>
            <ac:spMk id="16" creationId="{2B66A16E-8DBB-49C9-8F31-BBD2DDDF7AD1}"/>
          </ac:spMkLst>
        </pc:spChg>
        <pc:spChg chg="add mod">
          <ac:chgData name=" " userId="16e9bc068a9a693a" providerId="LiveId" clId="{F66EA3CB-FCD8-4181-AEAA-E0C2DBC3B77F}" dt="2019-12-04T09:53:48.577" v="2765" actId="404"/>
          <ac:spMkLst>
            <pc:docMk/>
            <pc:sldMk cId="96700617" sldId="293"/>
            <ac:spMk id="18" creationId="{0E477B7D-022C-4A36-9847-0F2B884FDD1D}"/>
          </ac:spMkLst>
        </pc:spChg>
        <pc:spChg chg="add mod">
          <ac:chgData name=" " userId="16e9bc068a9a693a" providerId="LiveId" clId="{F66EA3CB-FCD8-4181-AEAA-E0C2DBC3B77F}" dt="2019-12-04T09:53:48.577" v="2765" actId="404"/>
          <ac:spMkLst>
            <pc:docMk/>
            <pc:sldMk cId="96700617" sldId="293"/>
            <ac:spMk id="19" creationId="{8CD7F28B-82E5-4A21-87E2-481D6532A212}"/>
          </ac:spMkLst>
        </pc:spChg>
        <pc:spChg chg="add mod">
          <ac:chgData name=" " userId="16e9bc068a9a693a" providerId="LiveId" clId="{F66EA3CB-FCD8-4181-AEAA-E0C2DBC3B77F}" dt="2019-12-04T09:53:48.577" v="2765" actId="404"/>
          <ac:spMkLst>
            <pc:docMk/>
            <pc:sldMk cId="96700617" sldId="293"/>
            <ac:spMk id="22" creationId="{71642DCF-0D7A-4F17-AAEB-A5999374C29F}"/>
          </ac:spMkLst>
        </pc:spChg>
        <pc:spChg chg="add mod">
          <ac:chgData name=" " userId="16e9bc068a9a693a" providerId="LiveId" clId="{F66EA3CB-FCD8-4181-AEAA-E0C2DBC3B77F}" dt="2019-12-04T09:53:48.577" v="2765" actId="404"/>
          <ac:spMkLst>
            <pc:docMk/>
            <pc:sldMk cId="96700617" sldId="293"/>
            <ac:spMk id="24" creationId="{80FCF43A-E971-41FF-A8AC-861B4385258B}"/>
          </ac:spMkLst>
        </pc:spChg>
        <pc:spChg chg="add mod">
          <ac:chgData name=" " userId="16e9bc068a9a693a" providerId="LiveId" clId="{F66EA3CB-FCD8-4181-AEAA-E0C2DBC3B77F}" dt="2019-12-04T09:53:48.577" v="2765" actId="404"/>
          <ac:spMkLst>
            <pc:docMk/>
            <pc:sldMk cId="96700617" sldId="293"/>
            <ac:spMk id="25" creationId="{09B24F2E-DACB-46AF-B1D4-21CF5BDE5CDF}"/>
          </ac:spMkLst>
        </pc:spChg>
        <pc:spChg chg="add mod">
          <ac:chgData name=" " userId="16e9bc068a9a693a" providerId="LiveId" clId="{F66EA3CB-FCD8-4181-AEAA-E0C2DBC3B77F}" dt="2019-12-04T09:54:48.293" v="2789" actId="1076"/>
          <ac:spMkLst>
            <pc:docMk/>
            <pc:sldMk cId="96700617" sldId="293"/>
            <ac:spMk id="26" creationId="{1E799010-2655-4669-A66B-C6F676E35183}"/>
          </ac:spMkLst>
        </pc:spChg>
        <pc:spChg chg="mod">
          <ac:chgData name=" " userId="16e9bc068a9a693a" providerId="LiveId" clId="{F66EA3CB-FCD8-4181-AEAA-E0C2DBC3B77F}" dt="2019-12-01T05:44:54.745" v="564" actId="20577"/>
          <ac:spMkLst>
            <pc:docMk/>
            <pc:sldMk cId="96700617" sldId="293"/>
            <ac:spMk id="50" creationId="{625F79AE-AB84-411B-97A5-F7063C1C9BD0}"/>
          </ac:spMkLst>
        </pc:spChg>
        <pc:grpChg chg="add mod">
          <ac:chgData name=" " userId="16e9bc068a9a693a" providerId="LiveId" clId="{F66EA3CB-FCD8-4181-AEAA-E0C2DBC3B77F}" dt="2019-12-04T09:54:51.125" v="2790" actId="1076"/>
          <ac:grpSpMkLst>
            <pc:docMk/>
            <pc:sldMk cId="96700617" sldId="293"/>
            <ac:grpSpMk id="14" creationId="{B8C89C1B-C704-457A-B7D8-0B7C71B5C739}"/>
          </ac:grpSpMkLst>
        </pc:grpChg>
        <pc:grpChg chg="add mod">
          <ac:chgData name=" " userId="16e9bc068a9a693a" providerId="LiveId" clId="{F66EA3CB-FCD8-4181-AEAA-E0C2DBC3B77F}" dt="2019-12-04T09:53:38.807" v="2755"/>
          <ac:grpSpMkLst>
            <pc:docMk/>
            <pc:sldMk cId="96700617" sldId="293"/>
            <ac:grpSpMk id="15" creationId="{F34D4D9C-6AB8-4D6F-AC9E-D607105E9D09}"/>
          </ac:grpSpMkLst>
        </pc:grpChg>
        <pc:grpChg chg="add mod">
          <ac:chgData name=" " userId="16e9bc068a9a693a" providerId="LiveId" clId="{F66EA3CB-FCD8-4181-AEAA-E0C2DBC3B77F}" dt="2019-12-04T09:53:38.807" v="2755"/>
          <ac:grpSpMkLst>
            <pc:docMk/>
            <pc:sldMk cId="96700617" sldId="293"/>
            <ac:grpSpMk id="23" creationId="{30F81981-9C89-4C8D-9D49-D6DB47FD9279}"/>
          </ac:grpSpMkLst>
        </pc:grpChg>
      </pc:sldChg>
      <pc:sldChg chg="addSp delSp modSp">
        <pc:chgData name=" " userId="16e9bc068a9a693a" providerId="LiveId" clId="{F66EA3CB-FCD8-4181-AEAA-E0C2DBC3B77F}" dt="2019-12-02T07:39:50.903" v="2613" actId="1076"/>
        <pc:sldMkLst>
          <pc:docMk/>
          <pc:sldMk cId="2653184136" sldId="295"/>
        </pc:sldMkLst>
        <pc:spChg chg="add mod">
          <ac:chgData name=" " userId="16e9bc068a9a693a" providerId="LiveId" clId="{F66EA3CB-FCD8-4181-AEAA-E0C2DBC3B77F}" dt="2019-12-02T07:39:50.903" v="2613" actId="1076"/>
          <ac:spMkLst>
            <pc:docMk/>
            <pc:sldMk cId="2653184136" sldId="295"/>
            <ac:spMk id="3" creationId="{A2EEF496-63B4-4466-A5B1-BC95FC5F58D6}"/>
          </ac:spMkLst>
        </pc:spChg>
        <pc:spChg chg="del">
          <ac:chgData name=" " userId="16e9bc068a9a693a" providerId="LiveId" clId="{F66EA3CB-FCD8-4181-AEAA-E0C2DBC3B77F}" dt="2019-11-29T11:41:06.620" v="501" actId="478"/>
          <ac:spMkLst>
            <pc:docMk/>
            <pc:sldMk cId="2653184136" sldId="295"/>
            <ac:spMk id="9" creationId="{3D3113AC-3568-48AF-81C0-56B2D5D2AC25}"/>
          </ac:spMkLst>
        </pc:spChg>
        <pc:spChg chg="del">
          <ac:chgData name=" " userId="16e9bc068a9a693a" providerId="LiveId" clId="{F66EA3CB-FCD8-4181-AEAA-E0C2DBC3B77F}" dt="2019-11-29T11:41:07.685" v="502" actId="478"/>
          <ac:spMkLst>
            <pc:docMk/>
            <pc:sldMk cId="2653184136" sldId="295"/>
            <ac:spMk id="10" creationId="{76B1A58D-F638-40A2-9B60-5D21287D917D}"/>
          </ac:spMkLst>
        </pc:spChg>
        <pc:spChg chg="del mod">
          <ac:chgData name=" " userId="16e9bc068a9a693a" providerId="LiveId" clId="{F66EA3CB-FCD8-4181-AEAA-E0C2DBC3B77F}" dt="2019-12-01T06:03:41.037" v="1402" actId="478"/>
          <ac:spMkLst>
            <pc:docMk/>
            <pc:sldMk cId="2653184136" sldId="295"/>
            <ac:spMk id="11" creationId="{4B8D94AB-B142-498A-9DDD-10F0ABA0B1AC}"/>
          </ac:spMkLst>
        </pc:spChg>
        <pc:spChg chg="del mod">
          <ac:chgData name=" " userId="16e9bc068a9a693a" providerId="LiveId" clId="{F66EA3CB-FCD8-4181-AEAA-E0C2DBC3B77F}" dt="2019-12-01T05:50:18.978" v="876" actId="478"/>
          <ac:spMkLst>
            <pc:docMk/>
            <pc:sldMk cId="2653184136" sldId="295"/>
            <ac:spMk id="13" creationId="{4EE74258-CAEC-4992-ADA4-A6D590E29AB5}"/>
          </ac:spMkLst>
        </pc:spChg>
        <pc:spChg chg="add mod">
          <ac:chgData name=" " userId="16e9bc068a9a693a" providerId="LiveId" clId="{F66EA3CB-FCD8-4181-AEAA-E0C2DBC3B77F}" dt="2019-12-01T08:27:45.771" v="2197" actId="1076"/>
          <ac:spMkLst>
            <pc:docMk/>
            <pc:sldMk cId="2653184136" sldId="295"/>
            <ac:spMk id="14" creationId="{FC16A93D-3245-4517-999D-8C1CAF8D611A}"/>
          </ac:spMkLst>
        </pc:spChg>
        <pc:spChg chg="add mod">
          <ac:chgData name=" " userId="16e9bc068a9a693a" providerId="LiveId" clId="{F66EA3CB-FCD8-4181-AEAA-E0C2DBC3B77F}" dt="2019-12-02T07:39:40.935" v="2612" actId="20577"/>
          <ac:spMkLst>
            <pc:docMk/>
            <pc:sldMk cId="2653184136" sldId="295"/>
            <ac:spMk id="15" creationId="{0F2E3832-19AC-4B60-8400-5AF933166493}"/>
          </ac:spMkLst>
        </pc:spChg>
        <pc:spChg chg="add mod">
          <ac:chgData name=" " userId="16e9bc068a9a693a" providerId="LiveId" clId="{F66EA3CB-FCD8-4181-AEAA-E0C2DBC3B77F}" dt="2019-12-02T07:39:50.903" v="2613" actId="1076"/>
          <ac:spMkLst>
            <pc:docMk/>
            <pc:sldMk cId="2653184136" sldId="295"/>
            <ac:spMk id="16" creationId="{61FAD5A0-21F3-4FF0-A36E-655F60BAEF9E}"/>
          </ac:spMkLst>
        </pc:spChg>
        <pc:spChg chg="add mod">
          <ac:chgData name=" " userId="16e9bc068a9a693a" providerId="LiveId" clId="{F66EA3CB-FCD8-4181-AEAA-E0C2DBC3B77F}" dt="2019-12-02T07:39:50.903" v="2613" actId="1076"/>
          <ac:spMkLst>
            <pc:docMk/>
            <pc:sldMk cId="2653184136" sldId="295"/>
            <ac:spMk id="17" creationId="{98EF1AE2-C143-43BE-A2F4-9BAC916C2276}"/>
          </ac:spMkLst>
        </pc:spChg>
        <pc:spChg chg="add mod">
          <ac:chgData name=" " userId="16e9bc068a9a693a" providerId="LiveId" clId="{F66EA3CB-FCD8-4181-AEAA-E0C2DBC3B77F}" dt="2019-12-02T07:39:50.903" v="2613" actId="1076"/>
          <ac:spMkLst>
            <pc:docMk/>
            <pc:sldMk cId="2653184136" sldId="295"/>
            <ac:spMk id="18" creationId="{B680A9A8-C841-4A17-991F-9FAADAFE9315}"/>
          </ac:spMkLst>
        </pc:spChg>
        <pc:spChg chg="add mod">
          <ac:chgData name=" " userId="16e9bc068a9a693a" providerId="LiveId" clId="{F66EA3CB-FCD8-4181-AEAA-E0C2DBC3B77F}" dt="2019-12-01T08:22:41.725" v="1947"/>
          <ac:spMkLst>
            <pc:docMk/>
            <pc:sldMk cId="2653184136" sldId="295"/>
            <ac:spMk id="20" creationId="{AAB12763-FF79-43F3-99EB-191E32AC0B43}"/>
          </ac:spMkLst>
        </pc:spChg>
        <pc:spChg chg="add mod">
          <ac:chgData name=" " userId="16e9bc068a9a693a" providerId="LiveId" clId="{F66EA3CB-FCD8-4181-AEAA-E0C2DBC3B77F}" dt="2019-12-01T08:27:37.883" v="2196"/>
          <ac:spMkLst>
            <pc:docMk/>
            <pc:sldMk cId="2653184136" sldId="295"/>
            <ac:spMk id="21" creationId="{8258C742-EB93-497C-A5C2-3FEB485237B4}"/>
          </ac:spMkLst>
        </pc:spChg>
        <pc:spChg chg="mod">
          <ac:chgData name=" " userId="16e9bc068a9a693a" providerId="LiveId" clId="{F66EA3CB-FCD8-4181-AEAA-E0C2DBC3B77F}" dt="2019-11-29T11:40:30.186" v="500"/>
          <ac:spMkLst>
            <pc:docMk/>
            <pc:sldMk cId="2653184136" sldId="295"/>
            <ac:spMk id="48" creationId="{5ED49329-D291-49B0-A280-D6ADF57696F8}"/>
          </ac:spMkLst>
        </pc:spChg>
        <pc:spChg chg="mod">
          <ac:chgData name=" " userId="16e9bc068a9a693a" providerId="LiveId" clId="{F66EA3CB-FCD8-4181-AEAA-E0C2DBC3B77F}" dt="2019-12-01T05:59:31.825" v="1035" actId="1076"/>
          <ac:spMkLst>
            <pc:docMk/>
            <pc:sldMk cId="2653184136" sldId="295"/>
            <ac:spMk id="63" creationId="{2A890D2A-E016-40A2-A812-572B0F105A85}"/>
          </ac:spMkLst>
        </pc:spChg>
        <pc:spChg chg="mod">
          <ac:chgData name=" " userId="16e9bc068a9a693a" providerId="LiveId" clId="{F66EA3CB-FCD8-4181-AEAA-E0C2DBC3B77F}" dt="2019-12-01T05:59:31.825" v="1035" actId="1076"/>
          <ac:spMkLst>
            <pc:docMk/>
            <pc:sldMk cId="2653184136" sldId="295"/>
            <ac:spMk id="64" creationId="{60DB9FF2-FA5E-4A9B-BB0F-58BA6D32508C}"/>
          </ac:spMkLst>
        </pc:spChg>
        <pc:spChg chg="mod">
          <ac:chgData name=" " userId="16e9bc068a9a693a" providerId="LiveId" clId="{F66EA3CB-FCD8-4181-AEAA-E0C2DBC3B77F}" dt="2019-12-02T01:57:10.527" v="2351" actId="1076"/>
          <ac:spMkLst>
            <pc:docMk/>
            <pc:sldMk cId="2653184136" sldId="295"/>
            <ac:spMk id="69" creationId="{7C740A08-2F6C-4373-BC05-409A9141B2DF}"/>
          </ac:spMkLst>
        </pc:spChg>
        <pc:graphicFrameChg chg="add mod modGraphic">
          <ac:chgData name=" " userId="16e9bc068a9a693a" providerId="LiveId" clId="{F66EA3CB-FCD8-4181-AEAA-E0C2DBC3B77F}" dt="2019-12-02T07:39:50.903" v="2613" actId="1076"/>
          <ac:graphicFrameMkLst>
            <pc:docMk/>
            <pc:sldMk cId="2653184136" sldId="295"/>
            <ac:graphicFrameMk id="2" creationId="{B78B7D8B-E4AD-4157-8AA5-D72BD2BE246E}"/>
          </ac:graphicFrameMkLst>
        </pc:graphicFrameChg>
        <pc:graphicFrameChg chg="add del mod modGraphic">
          <ac:chgData name=" " userId="16e9bc068a9a693a" providerId="LiveId" clId="{F66EA3CB-FCD8-4181-AEAA-E0C2DBC3B77F}" dt="2019-12-02T07:39:50.903" v="2613" actId="1076"/>
          <ac:graphicFrameMkLst>
            <pc:docMk/>
            <pc:sldMk cId="2653184136" sldId="295"/>
            <ac:graphicFrameMk id="19" creationId="{0AA29E8B-1D18-4B45-A5A2-BB2EF868F5A4}"/>
          </ac:graphicFrameMkLst>
        </pc:graphicFrameChg>
      </pc:sldChg>
      <pc:sldChg chg="addSp delSp modSp">
        <pc:chgData name=" " userId="16e9bc068a9a693a" providerId="LiveId" clId="{F66EA3CB-FCD8-4181-AEAA-E0C2DBC3B77F}" dt="2019-12-04T09:52:36.079" v="2754"/>
        <pc:sldMkLst>
          <pc:docMk/>
          <pc:sldMk cId="3964208013" sldId="296"/>
        </pc:sldMkLst>
        <pc:spChg chg="add mod">
          <ac:chgData name=" " userId="16e9bc068a9a693a" providerId="LiveId" clId="{F66EA3CB-FCD8-4181-AEAA-E0C2DBC3B77F}" dt="2019-12-04T09:52:36.079" v="2754"/>
          <ac:spMkLst>
            <pc:docMk/>
            <pc:sldMk cId="3964208013" sldId="296"/>
            <ac:spMk id="4" creationId="{D31EE6BC-523F-4F6C-94E4-99133673E3A0}"/>
          </ac:spMkLst>
        </pc:spChg>
        <pc:spChg chg="del">
          <ac:chgData name=" " userId="16e9bc068a9a693a" providerId="LiveId" clId="{F66EA3CB-FCD8-4181-AEAA-E0C2DBC3B77F}" dt="2019-12-01T07:58:13.509" v="1432" actId="478"/>
          <ac:spMkLst>
            <pc:docMk/>
            <pc:sldMk cId="3964208013" sldId="296"/>
            <ac:spMk id="18" creationId="{2A237BBB-48DE-411F-9F55-E545380BB403}"/>
          </ac:spMkLst>
        </pc:spChg>
        <pc:spChg chg="mod">
          <ac:chgData name=" " userId="16e9bc068a9a693a" providerId="LiveId" clId="{F66EA3CB-FCD8-4181-AEAA-E0C2DBC3B77F}" dt="2019-12-01T07:56:33.668" v="1431" actId="1076"/>
          <ac:spMkLst>
            <pc:docMk/>
            <pc:sldMk cId="3964208013" sldId="296"/>
            <ac:spMk id="24" creationId="{25BCC9CC-1FAA-416D-AB77-A1F12761013F}"/>
          </ac:spMkLst>
        </pc:spChg>
        <pc:spChg chg="mod">
          <ac:chgData name=" " userId="16e9bc068a9a693a" providerId="LiveId" clId="{F66EA3CB-FCD8-4181-AEAA-E0C2DBC3B77F}" dt="2019-12-01T07:58:21.747" v="1433" actId="1076"/>
          <ac:spMkLst>
            <pc:docMk/>
            <pc:sldMk cId="3964208013" sldId="296"/>
            <ac:spMk id="38" creationId="{BB714E37-7BBF-46EC-99A1-123632926AB9}"/>
          </ac:spMkLst>
        </pc:spChg>
        <pc:spChg chg="mod">
          <ac:chgData name=" " userId="16e9bc068a9a693a" providerId="LiveId" clId="{F66EA3CB-FCD8-4181-AEAA-E0C2DBC3B77F}" dt="2019-12-01T07:58:29.900" v="1434" actId="1076"/>
          <ac:spMkLst>
            <pc:docMk/>
            <pc:sldMk cId="3964208013" sldId="296"/>
            <ac:spMk id="45" creationId="{BE1903D4-7C5A-4F3C-9E0D-3D69273202A5}"/>
          </ac:spMkLst>
        </pc:spChg>
        <pc:spChg chg="mod">
          <ac:chgData name=" " userId="16e9bc068a9a693a" providerId="LiveId" clId="{F66EA3CB-FCD8-4181-AEAA-E0C2DBC3B77F}" dt="2019-12-01T07:56:29.651" v="1430" actId="1076"/>
          <ac:spMkLst>
            <pc:docMk/>
            <pc:sldMk cId="3964208013" sldId="296"/>
            <ac:spMk id="53" creationId="{6F9A471C-CCC0-493B-B89D-429CD9E767AB}"/>
          </ac:spMkLst>
        </pc:spChg>
        <pc:graphicFrameChg chg="mod modGraphic">
          <ac:chgData name=" " userId="16e9bc068a9a693a" providerId="LiveId" clId="{F66EA3CB-FCD8-4181-AEAA-E0C2DBC3B77F}" dt="2019-12-01T08:04:57.397" v="1743"/>
          <ac:graphicFrameMkLst>
            <pc:docMk/>
            <pc:sldMk cId="3964208013" sldId="296"/>
            <ac:graphicFrameMk id="17" creationId="{FEA0BC3C-4A06-4C2E-A1FB-B7EBAC7448DE}"/>
          </ac:graphicFrameMkLst>
        </pc:graphicFrameChg>
        <pc:picChg chg="del">
          <ac:chgData name=" " userId="16e9bc068a9a693a" providerId="LiveId" clId="{F66EA3CB-FCD8-4181-AEAA-E0C2DBC3B77F}" dt="2019-12-01T07:56:15.331" v="1427" actId="478"/>
          <ac:picMkLst>
            <pc:docMk/>
            <pc:sldMk cId="3964208013" sldId="296"/>
            <ac:picMk id="2" creationId="{10EE1710-4458-4567-8EE0-8B3FF4E2C324}"/>
          </ac:picMkLst>
        </pc:picChg>
        <pc:picChg chg="add mod modCrop">
          <ac:chgData name=" " userId="16e9bc068a9a693a" providerId="LiveId" clId="{F66EA3CB-FCD8-4181-AEAA-E0C2DBC3B77F}" dt="2019-12-04T09:52:20.893" v="2710" actId="1076"/>
          <ac:picMkLst>
            <pc:docMk/>
            <pc:sldMk cId="3964208013" sldId="296"/>
            <ac:picMk id="2" creationId="{E773945A-A4C7-42AD-ACFE-0B220DA3F9F3}"/>
          </ac:picMkLst>
        </pc:picChg>
        <pc:picChg chg="add mod ord">
          <ac:chgData name=" " userId="16e9bc068a9a693a" providerId="LiveId" clId="{F66EA3CB-FCD8-4181-AEAA-E0C2DBC3B77F}" dt="2019-12-01T07:56:13.854" v="1426" actId="167"/>
          <ac:picMkLst>
            <pc:docMk/>
            <pc:sldMk cId="3964208013" sldId="296"/>
            <ac:picMk id="3" creationId="{1AE71620-F74A-4054-8AED-9EC2A846061A}"/>
          </ac:picMkLst>
        </pc:picChg>
        <pc:picChg chg="add del mod">
          <ac:chgData name=" " userId="16e9bc068a9a693a" providerId="LiveId" clId="{F66EA3CB-FCD8-4181-AEAA-E0C2DBC3B77F}" dt="2019-12-04T09:50:38.846" v="2618" actId="478"/>
          <ac:picMkLst>
            <pc:docMk/>
            <pc:sldMk cId="3964208013" sldId="296"/>
            <ac:picMk id="5" creationId="{6EE53C0E-AE63-4E32-8EF1-63D28F10166C}"/>
          </ac:picMkLst>
        </pc:picChg>
        <pc:cxnChg chg="mod">
          <ac:chgData name=" " userId="16e9bc068a9a693a" providerId="LiveId" clId="{F66EA3CB-FCD8-4181-AEAA-E0C2DBC3B77F}" dt="2019-12-01T07:56:33.668" v="1431" actId="1076"/>
          <ac:cxnSpMkLst>
            <pc:docMk/>
            <pc:sldMk cId="3964208013" sldId="296"/>
            <ac:cxnSpMk id="25" creationId="{BFE56C85-CE53-4D6A-94AC-D9DBEF69B619}"/>
          </ac:cxnSpMkLst>
        </pc:cxnChg>
        <pc:cxnChg chg="mod">
          <ac:chgData name=" " userId="16e9bc068a9a693a" providerId="LiveId" clId="{F66EA3CB-FCD8-4181-AEAA-E0C2DBC3B77F}" dt="2019-12-01T07:58:21.747" v="1433" actId="1076"/>
          <ac:cxnSpMkLst>
            <pc:docMk/>
            <pc:sldMk cId="3964208013" sldId="296"/>
            <ac:cxnSpMk id="40" creationId="{2F9ECEC5-DEF9-4A83-BABB-A75FBA856C57}"/>
          </ac:cxnSpMkLst>
        </pc:cxnChg>
        <pc:cxnChg chg="mod">
          <ac:chgData name=" " userId="16e9bc068a9a693a" providerId="LiveId" clId="{F66EA3CB-FCD8-4181-AEAA-E0C2DBC3B77F}" dt="2019-12-01T07:58:29.900" v="1434" actId="1076"/>
          <ac:cxnSpMkLst>
            <pc:docMk/>
            <pc:sldMk cId="3964208013" sldId="296"/>
            <ac:cxnSpMk id="46" creationId="{24371CEF-8B01-423F-AA43-AF1E59CD6B51}"/>
          </ac:cxnSpMkLst>
        </pc:cxnChg>
        <pc:cxnChg chg="mod">
          <ac:chgData name=" " userId="16e9bc068a9a693a" providerId="LiveId" clId="{F66EA3CB-FCD8-4181-AEAA-E0C2DBC3B77F}" dt="2019-12-01T07:56:29.651" v="1430" actId="1076"/>
          <ac:cxnSpMkLst>
            <pc:docMk/>
            <pc:sldMk cId="3964208013" sldId="296"/>
            <ac:cxnSpMk id="54" creationId="{818F7F9A-7227-4222-9E85-936DB20BB5C2}"/>
          </ac:cxnSpMkLst>
        </pc:cxnChg>
      </pc:sldChg>
    </pc:docChg>
  </pc:docChgLst>
  <pc:docChgLst>
    <pc:chgData name="鈴木 泰治郎" userId="S::t-suzuki@solidsphere.onmicrosoft.com::6772d901-fb9c-47ad-9b32-26bde63bf99d" providerId="AD" clId="Web-{FA1F2032-0AAB-12A3-661A-35A57ABE6901}"/>
    <pc:docChg chg="modSld">
      <pc:chgData name="鈴木 泰治郎" userId="S::t-suzuki@solidsphere.onmicrosoft.com::6772d901-fb9c-47ad-9b32-26bde63bf99d" providerId="AD" clId="Web-{FA1F2032-0AAB-12A3-661A-35A57ABE6901}" dt="2020-01-28T07:21:15.801" v="3" actId="20577"/>
      <pc:docMkLst>
        <pc:docMk/>
      </pc:docMkLst>
      <pc:sldChg chg="modSp">
        <pc:chgData name="鈴木 泰治郎" userId="S::t-suzuki@solidsphere.onmicrosoft.com::6772d901-fb9c-47ad-9b32-26bde63bf99d" providerId="AD" clId="Web-{FA1F2032-0AAB-12A3-661A-35A57ABE6901}" dt="2020-01-28T07:21:15.801" v="2" actId="20577"/>
        <pc:sldMkLst>
          <pc:docMk/>
          <pc:sldMk cId="2653184136" sldId="295"/>
        </pc:sldMkLst>
        <pc:spChg chg="mod">
          <ac:chgData name="鈴木 泰治郎" userId="S::t-suzuki@solidsphere.onmicrosoft.com::6772d901-fb9c-47ad-9b32-26bde63bf99d" providerId="AD" clId="Web-{FA1F2032-0AAB-12A3-661A-35A57ABE6901}" dt="2020-01-28T07:21:15.801" v="2" actId="20577"/>
          <ac:spMkLst>
            <pc:docMk/>
            <pc:sldMk cId="2653184136" sldId="295"/>
            <ac:spMk id="48" creationId="{5ED49329-D291-49B0-A280-D6ADF57696F8}"/>
          </ac:spMkLst>
        </pc:spChg>
      </pc:sldChg>
    </pc:docChg>
  </pc:docChgLst>
  <pc:docChgLst>
    <pc:chgData name="鈴木 泰治郎" userId="6772d901-fb9c-47ad-9b32-26bde63bf99d" providerId="ADAL" clId="{7F5E2DD7-61B1-4F51-9921-0B328B65349F}"/>
    <pc:docChg chg="undo custSel modSld">
      <pc:chgData name="鈴木 泰治郎" userId="6772d901-fb9c-47ad-9b32-26bde63bf99d" providerId="ADAL" clId="{7F5E2DD7-61B1-4F51-9921-0B328B65349F}" dt="2020-02-21T04:24:54.994" v="329"/>
      <pc:docMkLst>
        <pc:docMk/>
      </pc:docMkLst>
      <pc:sldChg chg="addSp modSp">
        <pc:chgData name="鈴木 泰治郎" userId="6772d901-fb9c-47ad-9b32-26bde63bf99d" providerId="ADAL" clId="{7F5E2DD7-61B1-4F51-9921-0B328B65349F}" dt="2020-02-21T04:24:54.994" v="329"/>
        <pc:sldMkLst>
          <pc:docMk/>
          <pc:sldMk cId="2363082684" sldId="304"/>
        </pc:sldMkLst>
        <pc:spChg chg="mod">
          <ac:chgData name="鈴木 泰治郎" userId="6772d901-fb9c-47ad-9b32-26bde63bf99d" providerId="ADAL" clId="{7F5E2DD7-61B1-4F51-9921-0B328B65349F}" dt="2020-02-21T04:19:12.677" v="16" actId="1076"/>
          <ac:spMkLst>
            <pc:docMk/>
            <pc:sldMk cId="2363082684" sldId="304"/>
            <ac:spMk id="25" creationId="{3F3E859C-C3FF-432F-9035-D773B938508E}"/>
          </ac:spMkLst>
        </pc:spChg>
        <pc:spChg chg="mod">
          <ac:chgData name="鈴木 泰治郎" userId="6772d901-fb9c-47ad-9b32-26bde63bf99d" providerId="ADAL" clId="{7F5E2DD7-61B1-4F51-9921-0B328B65349F}" dt="2020-02-21T04:19:06.382" v="15" actId="1076"/>
          <ac:spMkLst>
            <pc:docMk/>
            <pc:sldMk cId="2363082684" sldId="304"/>
            <ac:spMk id="49" creationId="{3A947ECF-790C-43B9-B30C-686DD1803143}"/>
          </ac:spMkLst>
        </pc:spChg>
        <pc:spChg chg="mod">
          <ac:chgData name="鈴木 泰治郎" userId="6772d901-fb9c-47ad-9b32-26bde63bf99d" providerId="ADAL" clId="{7F5E2DD7-61B1-4F51-9921-0B328B65349F}" dt="2020-02-21T04:24:54.994" v="329"/>
          <ac:spMkLst>
            <pc:docMk/>
            <pc:sldMk cId="2363082684" sldId="304"/>
            <ac:spMk id="56" creationId="{8080E491-BC82-4F0B-BD62-FB2FE5411C96}"/>
          </ac:spMkLst>
        </pc:spChg>
        <pc:spChg chg="mod">
          <ac:chgData name="鈴木 泰治郎" userId="6772d901-fb9c-47ad-9b32-26bde63bf99d" providerId="ADAL" clId="{7F5E2DD7-61B1-4F51-9921-0B328B65349F}" dt="2020-02-21T04:24:18.340" v="294" actId="20577"/>
          <ac:spMkLst>
            <pc:docMk/>
            <pc:sldMk cId="2363082684" sldId="304"/>
            <ac:spMk id="90" creationId="{4A6B3103-50AA-4F25-A3D8-1F757858C106}"/>
          </ac:spMkLst>
        </pc:spChg>
        <pc:cxnChg chg="mod">
          <ac:chgData name="鈴木 泰治郎" userId="6772d901-fb9c-47ad-9b32-26bde63bf99d" providerId="ADAL" clId="{7F5E2DD7-61B1-4F51-9921-0B328B65349F}" dt="2020-02-21T04:18:52.878" v="11" actId="14100"/>
          <ac:cxnSpMkLst>
            <pc:docMk/>
            <pc:sldMk cId="2363082684" sldId="304"/>
            <ac:cxnSpMk id="3" creationId="{EDDB7613-04B0-47CF-884E-7522D7C868A8}"/>
          </ac:cxnSpMkLst>
        </pc:cxnChg>
        <pc:cxnChg chg="add mod">
          <ac:chgData name="鈴木 泰治郎" userId="6772d901-fb9c-47ad-9b32-26bde63bf99d" providerId="ADAL" clId="{7F5E2DD7-61B1-4F51-9921-0B328B65349F}" dt="2020-02-21T04:19:24.836" v="19" actId="14100"/>
          <ac:cxnSpMkLst>
            <pc:docMk/>
            <pc:sldMk cId="2363082684" sldId="304"/>
            <ac:cxnSpMk id="29" creationId="{E308AE1B-5D1F-4798-BB19-3B415F821F2E}"/>
          </ac:cxnSpMkLst>
        </pc:cxnChg>
        <pc:cxnChg chg="mod">
          <ac:chgData name="鈴木 泰治郎" userId="6772d901-fb9c-47ad-9b32-26bde63bf99d" providerId="ADAL" clId="{7F5E2DD7-61B1-4F51-9921-0B328B65349F}" dt="2020-02-21T04:19:06.382" v="15" actId="1076"/>
          <ac:cxnSpMkLst>
            <pc:docMk/>
            <pc:sldMk cId="2363082684" sldId="304"/>
            <ac:cxnSpMk id="41" creationId="{E91740C8-E68A-43B0-AC06-79245A4619D6}"/>
          </ac:cxnSpMkLst>
        </pc:cxnChg>
      </pc:sldChg>
    </pc:docChg>
  </pc:docChgLst>
  <pc:docChgLst>
    <pc:chgData name="泰治郎" userId="6772d901-fb9c-47ad-9b32-26bde63bf99d" providerId="ADAL" clId="{B6CD289C-8BDC-4D20-B52A-C315B1A2A0E6}"/>
    <pc:docChg chg="undo custSel modSld">
      <pc:chgData name="泰治郎" userId="6772d901-fb9c-47ad-9b32-26bde63bf99d" providerId="ADAL" clId="{B6CD289C-8BDC-4D20-B52A-C315B1A2A0E6}" dt="2020-02-07T08:29:41.385" v="264" actId="21"/>
      <pc:docMkLst>
        <pc:docMk/>
      </pc:docMkLst>
      <pc:sldChg chg="modSp">
        <pc:chgData name="泰治郎" userId="6772d901-fb9c-47ad-9b32-26bde63bf99d" providerId="ADAL" clId="{B6CD289C-8BDC-4D20-B52A-C315B1A2A0E6}" dt="2020-02-07T08:29:41.385" v="264" actId="21"/>
        <pc:sldMkLst>
          <pc:docMk/>
          <pc:sldMk cId="1438009587" sldId="270"/>
        </pc:sldMkLst>
        <pc:graphicFrameChg chg="mod modGraphic">
          <ac:chgData name="泰治郎" userId="6772d901-fb9c-47ad-9b32-26bde63bf99d" providerId="ADAL" clId="{B6CD289C-8BDC-4D20-B52A-C315B1A2A0E6}" dt="2020-02-07T08:29:41.385" v="264" actId="21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delSp modSp">
        <pc:chgData name="泰治郎" userId="6772d901-fb9c-47ad-9b32-26bde63bf99d" providerId="ADAL" clId="{B6CD289C-8BDC-4D20-B52A-C315B1A2A0E6}" dt="2020-02-07T08:24:22.251" v="6" actId="20577"/>
        <pc:sldMkLst>
          <pc:docMk/>
          <pc:sldMk cId="1317571951" sldId="288"/>
        </pc:sldMkLst>
        <pc:spChg chg="mod">
          <ac:chgData name="泰治郎" userId="6772d901-fb9c-47ad-9b32-26bde63bf99d" providerId="ADAL" clId="{B6CD289C-8BDC-4D20-B52A-C315B1A2A0E6}" dt="2020-02-07T08:24:22.251" v="6" actId="20577"/>
          <ac:spMkLst>
            <pc:docMk/>
            <pc:sldMk cId="1317571951" sldId="288"/>
            <ac:spMk id="77" creationId="{8CE92382-46E9-4CE6-BC0C-BA388D7B5E19}"/>
          </ac:spMkLst>
        </pc:spChg>
        <pc:cxnChg chg="del mod">
          <ac:chgData name="泰治郎" userId="6772d901-fb9c-47ad-9b32-26bde63bf99d" providerId="ADAL" clId="{B6CD289C-8BDC-4D20-B52A-C315B1A2A0E6}" dt="2020-02-07T08:24:12.938" v="4" actId="478"/>
          <ac:cxnSpMkLst>
            <pc:docMk/>
            <pc:sldMk cId="1317571951" sldId="288"/>
            <ac:cxnSpMk id="33" creationId="{D3E76C6D-6B0B-41E5-8237-7DD03F3DE95B}"/>
          </ac:cxnSpMkLst>
        </pc:cxnChg>
      </pc:sldChg>
      <pc:sldChg chg="modSp">
        <pc:chgData name="泰治郎" userId="6772d901-fb9c-47ad-9b32-26bde63bf99d" providerId="ADAL" clId="{B6CD289C-8BDC-4D20-B52A-C315B1A2A0E6}" dt="2020-02-07T08:25:12.971" v="12" actId="20577"/>
        <pc:sldMkLst>
          <pc:docMk/>
          <pc:sldMk cId="3183531540" sldId="297"/>
        </pc:sldMkLst>
        <pc:spChg chg="mod">
          <ac:chgData name="泰治郎" userId="6772d901-fb9c-47ad-9b32-26bde63bf99d" providerId="ADAL" clId="{B6CD289C-8BDC-4D20-B52A-C315B1A2A0E6}" dt="2020-02-07T08:25:12.971" v="12" actId="20577"/>
          <ac:spMkLst>
            <pc:docMk/>
            <pc:sldMk cId="3183531540" sldId="297"/>
            <ac:spMk id="50" creationId="{625F79AE-AB84-411B-97A5-F7063C1C9BD0}"/>
          </ac:spMkLst>
        </pc:spChg>
      </pc:sldChg>
      <pc:sldChg chg="delSp modSp">
        <pc:chgData name="泰治郎" userId="6772d901-fb9c-47ad-9b32-26bde63bf99d" providerId="ADAL" clId="{B6CD289C-8BDC-4D20-B52A-C315B1A2A0E6}" dt="2020-02-07T08:24:32.042" v="10" actId="20577"/>
        <pc:sldMkLst>
          <pc:docMk/>
          <pc:sldMk cId="1454084680" sldId="300"/>
        </pc:sldMkLst>
        <pc:spChg chg="mod">
          <ac:chgData name="泰治郎" userId="6772d901-fb9c-47ad-9b32-26bde63bf99d" providerId="ADAL" clId="{B6CD289C-8BDC-4D20-B52A-C315B1A2A0E6}" dt="2020-02-07T08:24:32.042" v="10" actId="20577"/>
          <ac:spMkLst>
            <pc:docMk/>
            <pc:sldMk cId="1454084680" sldId="300"/>
            <ac:spMk id="36" creationId="{BCF3A634-58B4-4A0B-9B00-2C71B174619E}"/>
          </ac:spMkLst>
        </pc:spChg>
        <pc:spChg chg="del">
          <ac:chgData name="泰治郎" userId="6772d901-fb9c-47ad-9b32-26bde63bf99d" providerId="ADAL" clId="{B6CD289C-8BDC-4D20-B52A-C315B1A2A0E6}" dt="2020-02-07T08:24:10.443" v="3" actId="478"/>
          <ac:spMkLst>
            <pc:docMk/>
            <pc:sldMk cId="1454084680" sldId="300"/>
            <ac:spMk id="60" creationId="{6B35256C-DBB8-43B1-B890-77967740B53B}"/>
          </ac:spMkLst>
        </pc:spChg>
        <pc:grpChg chg="del mod">
          <ac:chgData name="泰治郎" userId="6772d901-fb9c-47ad-9b32-26bde63bf99d" providerId="ADAL" clId="{B6CD289C-8BDC-4D20-B52A-C315B1A2A0E6}" dt="2020-02-07T08:24:07.803" v="1" actId="478"/>
          <ac:grpSpMkLst>
            <pc:docMk/>
            <pc:sldMk cId="1454084680" sldId="300"/>
            <ac:grpSpMk id="54" creationId="{06BED878-9055-4DF3-804E-DF828F76AD59}"/>
          </ac:grpSpMkLst>
        </pc:grpChg>
        <pc:cxnChg chg="del mod">
          <ac:chgData name="泰治郎" userId="6772d901-fb9c-47ad-9b32-26bde63bf99d" providerId="ADAL" clId="{B6CD289C-8BDC-4D20-B52A-C315B1A2A0E6}" dt="2020-02-07T08:24:08.806" v="2" actId="478"/>
          <ac:cxnSpMkLst>
            <pc:docMk/>
            <pc:sldMk cId="1454084680" sldId="300"/>
            <ac:cxnSpMk id="61" creationId="{96EE865F-4679-4539-BA90-74158DC3A0C7}"/>
          </ac:cxnSpMkLst>
        </pc:cxnChg>
      </pc:sldChg>
      <pc:sldChg chg="addSp delSp modSp">
        <pc:chgData name="泰治郎" userId="6772d901-fb9c-47ad-9b32-26bde63bf99d" providerId="ADAL" clId="{B6CD289C-8BDC-4D20-B52A-C315B1A2A0E6}" dt="2020-02-07T08:27:59.443" v="177" actId="20577"/>
        <pc:sldMkLst>
          <pc:docMk/>
          <pc:sldMk cId="2363082684" sldId="304"/>
        </pc:sldMkLst>
        <pc:spChg chg="add mod">
          <ac:chgData name="泰治郎" userId="6772d901-fb9c-47ad-9b32-26bde63bf99d" providerId="ADAL" clId="{B6CD289C-8BDC-4D20-B52A-C315B1A2A0E6}" dt="2020-02-07T08:27:59.443" v="177" actId="20577"/>
          <ac:spMkLst>
            <pc:docMk/>
            <pc:sldMk cId="2363082684" sldId="304"/>
            <ac:spMk id="4" creationId="{1EE4D433-03F9-4287-BEB0-DBF24A845570}"/>
          </ac:spMkLst>
        </pc:spChg>
        <pc:spChg chg="add mod">
          <ac:chgData name="泰治郎" userId="6772d901-fb9c-47ad-9b32-26bde63bf99d" providerId="ADAL" clId="{B6CD289C-8BDC-4D20-B52A-C315B1A2A0E6}" dt="2020-02-07T08:27:23.234" v="147" actId="1076"/>
          <ac:spMkLst>
            <pc:docMk/>
            <pc:sldMk cId="2363082684" sldId="304"/>
            <ac:spMk id="25" creationId="{3F3E859C-C3FF-432F-9035-D773B938508E}"/>
          </ac:spMkLst>
        </pc:spChg>
        <pc:spChg chg="add mod">
          <ac:chgData name="泰治郎" userId="6772d901-fb9c-47ad-9b32-26bde63bf99d" providerId="ADAL" clId="{B6CD289C-8BDC-4D20-B52A-C315B1A2A0E6}" dt="2020-02-07T08:27:30.778" v="149" actId="1076"/>
          <ac:spMkLst>
            <pc:docMk/>
            <pc:sldMk cId="2363082684" sldId="304"/>
            <ac:spMk id="26" creationId="{32A4F081-468E-4DF5-AC3E-CE3E15BD845C}"/>
          </ac:spMkLst>
        </pc:spChg>
        <pc:spChg chg="del">
          <ac:chgData name="泰治郎" userId="6772d901-fb9c-47ad-9b32-26bde63bf99d" providerId="ADAL" clId="{B6CD289C-8BDC-4D20-B52A-C315B1A2A0E6}" dt="2020-02-07T08:27:03.491" v="143" actId="478"/>
          <ac:spMkLst>
            <pc:docMk/>
            <pc:sldMk cId="2363082684" sldId="304"/>
            <ac:spMk id="45" creationId="{38CB633C-345E-481D-BBB2-533CCD309B83}"/>
          </ac:spMkLst>
        </pc:spChg>
        <pc:cxnChg chg="mod">
          <ac:chgData name="泰治郎" userId="6772d901-fb9c-47ad-9b32-26bde63bf99d" providerId="ADAL" clId="{B6CD289C-8BDC-4D20-B52A-C315B1A2A0E6}" dt="2020-02-07T08:27:12.370" v="144" actId="14100"/>
          <ac:cxnSpMkLst>
            <pc:docMk/>
            <pc:sldMk cId="2363082684" sldId="304"/>
            <ac:cxnSpMk id="3" creationId="{EDDB7613-04B0-47CF-884E-7522D7C868A8}"/>
          </ac:cxnSpMkLst>
        </pc:cxnChg>
        <pc:cxnChg chg="del mod">
          <ac:chgData name="泰治郎" userId="6772d901-fb9c-47ad-9b32-26bde63bf99d" providerId="ADAL" clId="{B6CD289C-8BDC-4D20-B52A-C315B1A2A0E6}" dt="2020-02-07T08:27:13.689" v="145" actId="478"/>
          <ac:cxnSpMkLst>
            <pc:docMk/>
            <pc:sldMk cId="2363082684" sldId="304"/>
            <ac:cxnSpMk id="53" creationId="{8D7D8936-5C22-4312-A77E-354F2FBF1170}"/>
          </ac:cxnSpMkLst>
        </pc:cxnChg>
      </pc:sldChg>
    </pc:docChg>
  </pc:docChgLst>
  <pc:docChgLst>
    <pc:chgData name="泰治郎" userId="6772d901-fb9c-47ad-9b32-26bde63bf99d" providerId="ADAL" clId="{6638AE6E-F974-4BA5-A3EB-F6A99E32FEC7}"/>
    <pc:docChg chg="undo redo custSel addSld delSld modSld sldOrd">
      <pc:chgData name="泰治郎" userId="6772d901-fb9c-47ad-9b32-26bde63bf99d" providerId="ADAL" clId="{6638AE6E-F974-4BA5-A3EB-F6A99E32FEC7}" dt="2020-02-03T10:32:36.024" v="4549" actId="2711"/>
      <pc:docMkLst>
        <pc:docMk/>
      </pc:docMkLst>
      <pc:sldChg chg="modSp">
        <pc:chgData name="泰治郎" userId="6772d901-fb9c-47ad-9b32-26bde63bf99d" providerId="ADAL" clId="{6638AE6E-F974-4BA5-A3EB-F6A99E32FEC7}" dt="2020-02-03T10:28:49.802" v="4536"/>
        <pc:sldMkLst>
          <pc:docMk/>
          <pc:sldMk cId="1438009587" sldId="270"/>
        </pc:sldMkLst>
        <pc:graphicFrameChg chg="mod modGraphic">
          <ac:chgData name="泰治郎" userId="6772d901-fb9c-47ad-9b32-26bde63bf99d" providerId="ADAL" clId="{6638AE6E-F974-4BA5-A3EB-F6A99E32FEC7}" dt="2020-02-03T10:28:49.802" v="4536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addSp delSp modSp">
        <pc:chgData name="泰治郎" userId="6772d901-fb9c-47ad-9b32-26bde63bf99d" providerId="ADAL" clId="{6638AE6E-F974-4BA5-A3EB-F6A99E32FEC7}" dt="2020-02-03T10:29:20.388" v="4537" actId="2711"/>
        <pc:sldMkLst>
          <pc:docMk/>
          <pc:sldMk cId="3945621981" sldId="287"/>
        </pc:sldMkLst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12" creationId="{F7299FD7-A91A-4F7C-A65F-E07C8C38A184}"/>
          </ac:spMkLst>
        </pc:spChg>
        <pc:spChg chg="add del mod">
          <ac:chgData name="泰治郎" userId="6772d901-fb9c-47ad-9b32-26bde63bf99d" providerId="ADAL" clId="{6638AE6E-F974-4BA5-A3EB-F6A99E32FEC7}" dt="2020-01-27T03:20:27.792" v="922" actId="478"/>
          <ac:spMkLst>
            <pc:docMk/>
            <pc:sldMk cId="3945621981" sldId="287"/>
            <ac:spMk id="13" creationId="{A8B0350F-C04B-40B4-8C28-0907A0AC6472}"/>
          </ac:spMkLst>
        </pc:spChg>
        <pc:spChg chg="add del mod">
          <ac:chgData name="泰治郎" userId="6772d901-fb9c-47ad-9b32-26bde63bf99d" providerId="ADAL" clId="{6638AE6E-F974-4BA5-A3EB-F6A99E32FEC7}" dt="2020-01-27T03:20:29.233" v="926" actId="478"/>
          <ac:spMkLst>
            <pc:docMk/>
            <pc:sldMk cId="3945621981" sldId="287"/>
            <ac:spMk id="14" creationId="{9C7779C2-6474-4267-8C98-E1AD32BF6166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15" creationId="{7CBCE4E4-516C-497A-8CD0-C81F589E1964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16" creationId="{3B724A5A-DEC8-4D2C-B29C-7810D58A28AC}"/>
          </ac:spMkLst>
        </pc:spChg>
        <pc:spChg chg="mod">
          <ac:chgData name="泰治郎" userId="6772d901-fb9c-47ad-9b32-26bde63bf99d" providerId="ADAL" clId="{6638AE6E-F974-4BA5-A3EB-F6A99E32FEC7}" dt="2020-01-23T23:42:07.204" v="28" actId="1035"/>
          <ac:spMkLst>
            <pc:docMk/>
            <pc:sldMk cId="3945621981" sldId="287"/>
            <ac:spMk id="42" creationId="{E12E1D72-C671-4DCE-AFF5-C01DD3E32363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48" creationId="{5ED49329-D291-49B0-A280-D6ADF57696F8}"/>
          </ac:spMkLst>
        </pc:spChg>
        <pc:spChg chg="mod">
          <ac:chgData name="泰治郎" userId="6772d901-fb9c-47ad-9b32-26bde63bf99d" providerId="ADAL" clId="{6638AE6E-F974-4BA5-A3EB-F6A99E32FEC7}" dt="2020-01-24T01:45:03.801" v="881" actId="164"/>
          <ac:spMkLst>
            <pc:docMk/>
            <pc:sldMk cId="3945621981" sldId="287"/>
            <ac:spMk id="50" creationId="{A250B3BD-BC47-4BAF-B770-D704629B70D0}"/>
          </ac:spMkLst>
        </pc:spChg>
        <pc:spChg chg="add 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51" creationId="{EC45A065-E7C3-4CB0-9F9D-ED30D5771E0C}"/>
          </ac:spMkLst>
        </pc:spChg>
        <pc:spChg chg="add 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52" creationId="{8B583F8F-4AF1-4975-953A-99BB77012FE4}"/>
          </ac:spMkLst>
        </pc:spChg>
        <pc:spChg chg="add 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53" creationId="{035CDC58-1A74-4BC5-9039-C5AC563CD9B0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54" creationId="{2C8C0206-15D1-4689-AB21-40F76191DB4C}"/>
          </ac:spMkLst>
        </pc:spChg>
        <pc:spChg chg="add 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55" creationId="{DF35E4E2-050D-4B6F-AC07-ED5B89C2D27E}"/>
          </ac:spMkLst>
        </pc:spChg>
        <pc:spChg chg="add del">
          <ac:chgData name="泰治郎" userId="6772d901-fb9c-47ad-9b32-26bde63bf99d" providerId="ADAL" clId="{6638AE6E-F974-4BA5-A3EB-F6A99E32FEC7}" dt="2020-01-27T03:46:40.927" v="1923"/>
          <ac:spMkLst>
            <pc:docMk/>
            <pc:sldMk cId="3945621981" sldId="287"/>
            <ac:spMk id="56" creationId="{8D7713C6-937E-4698-A479-BCB94B8FC52D}"/>
          </ac:spMkLst>
        </pc:spChg>
        <pc:spChg chg="add del">
          <ac:chgData name="泰治郎" userId="6772d901-fb9c-47ad-9b32-26bde63bf99d" providerId="ADAL" clId="{6638AE6E-F974-4BA5-A3EB-F6A99E32FEC7}" dt="2020-01-27T03:46:40.927" v="1923"/>
          <ac:spMkLst>
            <pc:docMk/>
            <pc:sldMk cId="3945621981" sldId="287"/>
            <ac:spMk id="58" creationId="{62287F5F-1A78-446A-AC60-9B7407E9FFDB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61" creationId="{00E6FC90-0BC6-4B2B-80C3-52CCDF1DD100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63" creationId="{2A890D2A-E016-40A2-A812-572B0F105A85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64" creationId="{60DB9FF2-FA5E-4A9B-BB0F-58BA6D32508C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111" creationId="{361A595E-C5EF-4D42-86BC-F6906F08CA2D}"/>
          </ac:spMkLst>
        </pc:spChg>
        <pc:grpChg chg="add del mod">
          <ac:chgData name="泰治郎" userId="6772d901-fb9c-47ad-9b32-26bde63bf99d" providerId="ADAL" clId="{6638AE6E-F974-4BA5-A3EB-F6A99E32FEC7}" dt="2020-01-27T03:20:29.968" v="927" actId="478"/>
          <ac:grpSpMkLst>
            <pc:docMk/>
            <pc:sldMk cId="3945621981" sldId="287"/>
            <ac:grpSpMk id="2" creationId="{A5CFDD37-FEE4-4032-B874-FC40D2839CCD}"/>
          </ac:grpSpMkLst>
        </pc:grpChg>
        <pc:grpChg chg="mod">
          <ac:chgData name="泰治郎" userId="6772d901-fb9c-47ad-9b32-26bde63bf99d" providerId="ADAL" clId="{6638AE6E-F974-4BA5-A3EB-F6A99E32FEC7}" dt="2020-01-24T01:45:03.801" v="881" actId="164"/>
          <ac:grpSpMkLst>
            <pc:docMk/>
            <pc:sldMk cId="3945621981" sldId="287"/>
            <ac:grpSpMk id="17" creationId="{1E9355F2-7989-475F-ABDE-E61265031A1F}"/>
          </ac:grpSpMkLst>
        </pc:grpChg>
        <pc:graphicFrameChg chg="add del">
          <ac:chgData name="泰治郎" userId="6772d901-fb9c-47ad-9b32-26bde63bf99d" providerId="ADAL" clId="{6638AE6E-F974-4BA5-A3EB-F6A99E32FEC7}" dt="2020-01-27T03:46:40.927" v="1923"/>
          <ac:graphicFrameMkLst>
            <pc:docMk/>
            <pc:sldMk cId="3945621981" sldId="287"/>
            <ac:graphicFrameMk id="57" creationId="{FC83F7EC-0168-4553-BD02-587F59575F98}"/>
          </ac:graphicFrameMkLst>
        </pc:graphicFrameChg>
        <pc:graphicFrameChg chg="add del">
          <ac:chgData name="泰治郎" userId="6772d901-fb9c-47ad-9b32-26bde63bf99d" providerId="ADAL" clId="{6638AE6E-F974-4BA5-A3EB-F6A99E32FEC7}" dt="2020-01-27T03:46:40.927" v="1923"/>
          <ac:graphicFrameMkLst>
            <pc:docMk/>
            <pc:sldMk cId="3945621981" sldId="287"/>
            <ac:graphicFrameMk id="59" creationId="{1A5E0D3F-27B9-41A9-9360-8AE5CE167266}"/>
          </ac:graphicFrameMkLst>
        </pc:graphicFrameChg>
      </pc:sldChg>
      <pc:sldChg chg="addSp delSp modSp">
        <pc:chgData name="泰治郎" userId="6772d901-fb9c-47ad-9b32-26bde63bf99d" providerId="ADAL" clId="{6638AE6E-F974-4BA5-A3EB-F6A99E32FEC7}" dt="2020-02-03T10:30:16.554" v="4540" actId="2711"/>
        <pc:sldMkLst>
          <pc:docMk/>
          <pc:sldMk cId="1317571951" sldId="288"/>
        </pc:sldMkLst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7" creationId="{C8E3500A-D141-4B23-A868-C1E5D2BE60FB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36" creationId="{306705FB-B5F2-46D8-9629-CF8ED5974E92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37" creationId="{F66A02C1-F76B-418E-A617-B50BB27BDF38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39" creationId="{9E75A563-E37E-493B-A848-7A461FE56820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43" creationId="{E0C3AC03-EBB5-4E60-9EDD-81B728858872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49" creationId="{3A947ECF-790C-43B9-B30C-686DD1803143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50" creationId="{625F79AE-AB84-411B-97A5-F7063C1C9BD0}"/>
          </ac:spMkLst>
        </pc:spChg>
        <pc:spChg chg="del">
          <ac:chgData name="泰治郎" userId="6772d901-fb9c-47ad-9b32-26bde63bf99d" providerId="ADAL" clId="{6638AE6E-F974-4BA5-A3EB-F6A99E32FEC7}" dt="2020-01-28T07:33:14.998" v="2294" actId="478"/>
          <ac:spMkLst>
            <pc:docMk/>
            <pc:sldMk cId="1317571951" sldId="288"/>
            <ac:spMk id="51" creationId="{F7E01402-7582-4A51-A72B-21F5EE89F5B1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55" creationId="{0FDAEA55-8833-4C96-A416-B4313BF9C6B3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56" creationId="{8080E491-BC82-4F0B-BD62-FB2FE5411C96}"/>
          </ac:spMkLst>
        </pc:spChg>
        <pc:spChg chg="add del mod">
          <ac:chgData name="泰治郎" userId="6772d901-fb9c-47ad-9b32-26bde63bf99d" providerId="ADAL" clId="{6638AE6E-F974-4BA5-A3EB-F6A99E32FEC7}" dt="2020-02-03T06:19:23.603" v="3934" actId="478"/>
          <ac:spMkLst>
            <pc:docMk/>
            <pc:sldMk cId="1317571951" sldId="288"/>
            <ac:spMk id="59" creationId="{5F6D1D11-9F0E-4209-8CC0-342BC447133C}"/>
          </ac:spMkLst>
        </pc:spChg>
        <pc:spChg chg="add del mod">
          <ac:chgData name="泰治郎" userId="6772d901-fb9c-47ad-9b32-26bde63bf99d" providerId="ADAL" clId="{6638AE6E-F974-4BA5-A3EB-F6A99E32FEC7}" dt="2020-02-03T06:19:15.315" v="3924"/>
          <ac:spMkLst>
            <pc:docMk/>
            <pc:sldMk cId="1317571951" sldId="288"/>
            <ac:spMk id="60" creationId="{291542B7-0445-48FA-AAC5-CC02F1CE6705}"/>
          </ac:spMkLst>
        </pc:spChg>
        <pc:spChg chg="add del mod">
          <ac:chgData name="泰治郎" userId="6772d901-fb9c-47ad-9b32-26bde63bf99d" providerId="ADAL" clId="{6638AE6E-F974-4BA5-A3EB-F6A99E32FEC7}" dt="2020-02-03T06:19:12.179" v="3917"/>
          <ac:spMkLst>
            <pc:docMk/>
            <pc:sldMk cId="1317571951" sldId="288"/>
            <ac:spMk id="61" creationId="{678C672E-7FA2-4FB0-97B7-327D04B269D4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65" creationId="{91DD26AF-281E-4AA2-8240-F6AA25A0D777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87" creationId="{B5290D61-C11C-455C-9E50-33CE1860006D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88" creationId="{16B7BC8E-E8DD-46C3-B037-5F9CB90BFF83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89" creationId="{2D4F30FD-850A-40D8-BA63-B869C6FAB908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90" creationId="{4A6B3103-50AA-4F25-A3D8-1F757858C106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91" creationId="{DC4E454E-316C-452C-9228-38991D250EA1}"/>
          </ac:spMkLst>
        </pc:spChg>
        <pc:spChg chg="add del mod">
          <ac:chgData name="泰治郎" userId="6772d901-fb9c-47ad-9b32-26bde63bf99d" providerId="ADAL" clId="{6638AE6E-F974-4BA5-A3EB-F6A99E32FEC7}" dt="2020-01-28T07:33:38.704" v="2328" actId="478"/>
          <ac:spMkLst>
            <pc:docMk/>
            <pc:sldMk cId="1317571951" sldId="288"/>
            <ac:spMk id="95" creationId="{2EDC2965-F314-4CBE-A640-2141032DD092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100" creationId="{72031EB2-8CF0-4620-99CA-8B66FF863F62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102" creationId="{4FFDD4BD-92A8-44C7-BFBC-939A02DB581C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103" creationId="{84C76E4E-F10F-4F52-BCD1-DD117F29AED9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111" creationId="{361A595E-C5EF-4D42-86BC-F6906F08CA2D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140" creationId="{B3BE967C-A8EB-4636-9779-71D9E529766D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155" creationId="{C8967B83-29E7-4393-9B4A-14AFC033FC51}"/>
          </ac:spMkLst>
        </pc:spChg>
        <pc:picChg chg="mo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2" creationId="{EADC9F95-B66E-4331-8C60-B594DFA8F17C}"/>
          </ac:picMkLst>
        </pc:picChg>
        <pc:picChg chg="mo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4" creationId="{88578233-7243-43AF-B384-C390DC5ED8BD}"/>
          </ac:picMkLst>
        </pc:picChg>
        <pc:picChg chg="del mod">
          <ac:chgData name="泰治郎" userId="6772d901-fb9c-47ad-9b32-26bde63bf99d" providerId="ADAL" clId="{6638AE6E-F974-4BA5-A3EB-F6A99E32FEC7}" dt="2020-01-24T01:42:43.149" v="830" actId="478"/>
          <ac:picMkLst>
            <pc:docMk/>
            <pc:sldMk cId="1317571951" sldId="288"/>
            <ac:picMk id="9" creationId="{7FBB4719-8DAC-4C5F-835D-2DB2297A35DE}"/>
          </ac:picMkLst>
        </pc:picChg>
        <pc:picChg chg="mo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16" creationId="{CA4D1D72-0351-452F-AB67-C8A69708D7C4}"/>
          </ac:picMkLst>
        </pc:picChg>
        <pc:picChg chg="del mod">
          <ac:chgData name="泰治郎" userId="6772d901-fb9c-47ad-9b32-26bde63bf99d" providerId="ADAL" clId="{6638AE6E-F974-4BA5-A3EB-F6A99E32FEC7}" dt="2020-01-24T01:43:35.302" v="853" actId="478"/>
          <ac:picMkLst>
            <pc:docMk/>
            <pc:sldMk cId="1317571951" sldId="288"/>
            <ac:picMk id="20" creationId="{44BE696A-42B7-4C42-B41E-EAC99FDE7AA4}"/>
          </ac:picMkLst>
        </pc:picChg>
        <pc:picChg chg="mo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40" creationId="{3D86911A-BF7A-4C06-91BA-6FB970BD411A}"/>
          </ac:picMkLst>
        </pc:picChg>
        <pc:picChg chg="add mo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57" creationId="{D3D4C8E9-6469-4728-B525-0A78798D0A6B}"/>
          </ac:picMkLst>
        </pc:picChg>
        <pc:picChg chg="add del mod">
          <ac:chgData name="泰治郎" userId="6772d901-fb9c-47ad-9b32-26bde63bf99d" providerId="ADAL" clId="{6638AE6E-F974-4BA5-A3EB-F6A99E32FEC7}" dt="2020-01-28T07:33:39.187" v="2329" actId="478"/>
          <ac:picMkLst>
            <pc:docMk/>
            <pc:sldMk cId="1317571951" sldId="288"/>
            <ac:picMk id="81" creationId="{7782427C-FEA8-4B3F-B834-361413D86088}"/>
          </ac:picMkLst>
        </pc:picChg>
        <pc:picChg chg="add mod or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92" creationId="{BDF9C5A4-4195-40EC-9E2F-E37258D1C88B}"/>
          </ac:picMkLst>
        </pc:picChg>
        <pc:picChg chg="add mod or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93" creationId="{4BA6683E-106B-4395-8E4C-8CCC67295CA9}"/>
          </ac:picMkLst>
        </pc:picChg>
        <pc:picChg chg="mo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104" creationId="{91B6A792-4A23-479C-83FE-3F4ACFE9CF66}"/>
          </ac:picMkLst>
        </pc:pic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3" creationId="{EDDB7613-04B0-47CF-884E-7522D7C868A8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5" creationId="{33564607-A355-4E54-95EF-A5516E9F0E10}"/>
          </ac:cxnSpMkLst>
        </pc:cxnChg>
        <pc:cxnChg chg="add del mod">
          <ac:chgData name="泰治郎" userId="6772d901-fb9c-47ad-9b32-26bde63bf99d" providerId="ADAL" clId="{6638AE6E-F974-4BA5-A3EB-F6A99E32FEC7}" dt="2020-02-03T06:19:24.178" v="3935" actId="478"/>
          <ac:cxnSpMkLst>
            <pc:docMk/>
            <pc:sldMk cId="1317571951" sldId="288"/>
            <ac:cxnSpMk id="18" creationId="{CD1271DF-267F-40CF-9533-DFDF11E94307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41" creationId="{E91740C8-E68A-43B0-AC06-79245A4619D6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42" creationId="{89AC5BA2-20A7-4DFE-858E-D4BBF62EFA39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44" creationId="{1F478D8A-6B97-4FCF-BA2A-D692CEC6D6CF}"/>
          </ac:cxnSpMkLst>
        </pc:cxnChg>
        <pc:cxnChg chg="del mod">
          <ac:chgData name="泰治郎" userId="6772d901-fb9c-47ad-9b32-26bde63bf99d" providerId="ADAL" clId="{6638AE6E-F974-4BA5-A3EB-F6A99E32FEC7}" dt="2020-02-03T06:04:13.251" v="3870" actId="478"/>
          <ac:cxnSpMkLst>
            <pc:docMk/>
            <pc:sldMk cId="1317571951" sldId="288"/>
            <ac:cxnSpMk id="45" creationId="{FE6C0361-6D37-4F90-950D-003DA1AC885F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52" creationId="{09D3F8FF-1A1D-4A6C-BA96-EC7A22C33F38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53" creationId="{8D7D8936-5C22-4312-A77E-354F2FBF1170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54" creationId="{51DB01EE-E71B-41D7-8B4E-28DD00CADB1D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58" creationId="{D3F06228-725E-499E-ACBA-E9073D762D1E}"/>
          </ac:cxnSpMkLst>
        </pc:cxnChg>
        <pc:cxnChg chg="add del mod">
          <ac:chgData name="泰治郎" userId="6772d901-fb9c-47ad-9b32-26bde63bf99d" providerId="ADAL" clId="{6638AE6E-F974-4BA5-A3EB-F6A99E32FEC7}" dt="2020-01-28T07:33:38.056" v="2327" actId="478"/>
          <ac:cxnSpMkLst>
            <pc:docMk/>
            <pc:sldMk cId="1317571951" sldId="288"/>
            <ac:cxnSpMk id="71" creationId="{6F21274D-0084-4015-9B54-6FE4C8848B9D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101" creationId="{83004F6A-545A-4AB1-81E3-2C92F181F719}"/>
          </ac:cxnSpMkLst>
        </pc:cxnChg>
      </pc:sldChg>
      <pc:sldChg chg="addSp delSp modSp">
        <pc:chgData name="泰治郎" userId="6772d901-fb9c-47ad-9b32-26bde63bf99d" providerId="ADAL" clId="{6638AE6E-F974-4BA5-A3EB-F6A99E32FEC7}" dt="2020-01-28T08:16:16.118" v="2457" actId="403"/>
        <pc:sldMkLst>
          <pc:docMk/>
          <pc:sldMk cId="3799923498" sldId="289"/>
        </pc:sldMkLst>
        <pc:spChg chg="add mod">
          <ac:chgData name="泰治郎" userId="6772d901-fb9c-47ad-9b32-26bde63bf99d" providerId="ADAL" clId="{6638AE6E-F974-4BA5-A3EB-F6A99E32FEC7}" dt="2020-01-28T08:16:16.118" v="2457" actId="403"/>
          <ac:spMkLst>
            <pc:docMk/>
            <pc:sldMk cId="3799923498" sldId="289"/>
            <ac:spMk id="2" creationId="{2BC301A7-6470-405C-AE95-138E1C404131}"/>
          </ac:spMkLst>
        </pc:spChg>
        <pc:spChg chg="mod">
          <ac:chgData name="泰治郎" userId="6772d901-fb9c-47ad-9b32-26bde63bf99d" providerId="ADAL" clId="{6638AE6E-F974-4BA5-A3EB-F6A99E32FEC7}" dt="2020-01-24T01:18:38.779" v="146" actId="1076"/>
          <ac:spMkLst>
            <pc:docMk/>
            <pc:sldMk cId="3799923498" sldId="289"/>
            <ac:spMk id="22" creationId="{3B2F8605-2674-4DA0-B3E5-6895A138517A}"/>
          </ac:spMkLst>
        </pc:spChg>
        <pc:spChg chg="del">
          <ac:chgData name="泰治郎" userId="6772d901-fb9c-47ad-9b32-26bde63bf99d" providerId="ADAL" clId="{6638AE6E-F974-4BA5-A3EB-F6A99E32FEC7}" dt="2020-01-24T01:19:08.780" v="159" actId="478"/>
          <ac:spMkLst>
            <pc:docMk/>
            <pc:sldMk cId="3799923498" sldId="289"/>
            <ac:spMk id="24" creationId="{25BCC9CC-1FAA-416D-AB77-A1F12761013F}"/>
          </ac:spMkLst>
        </pc:spChg>
        <pc:spChg chg="del">
          <ac:chgData name="泰治郎" userId="6772d901-fb9c-47ad-9b32-26bde63bf99d" providerId="ADAL" clId="{6638AE6E-F974-4BA5-A3EB-F6A99E32FEC7}" dt="2020-01-24T01:19:05.061" v="156" actId="478"/>
          <ac:spMkLst>
            <pc:docMk/>
            <pc:sldMk cId="3799923498" sldId="289"/>
            <ac:spMk id="30" creationId="{F8FFBCB3-4583-46BC-81B7-A9B69DB1FB8A}"/>
          </ac:spMkLst>
        </pc:spChg>
        <pc:spChg chg="del mod">
          <ac:chgData name="泰治郎" userId="6772d901-fb9c-47ad-9b32-26bde63bf99d" providerId="ADAL" clId="{6638AE6E-F974-4BA5-A3EB-F6A99E32FEC7}" dt="2020-01-24T01:19:03.445" v="155" actId="478"/>
          <ac:spMkLst>
            <pc:docMk/>
            <pc:sldMk cId="3799923498" sldId="289"/>
            <ac:spMk id="32" creationId="{983D61A0-4B1B-4F3C-B1BE-D147DE0CF91A}"/>
          </ac:spMkLst>
        </pc:spChg>
        <pc:spChg chg="mod">
          <ac:chgData name="泰治郎" userId="6772d901-fb9c-47ad-9b32-26bde63bf99d" providerId="ADAL" clId="{6638AE6E-F974-4BA5-A3EB-F6A99E32FEC7}" dt="2020-01-24T01:20:04.684" v="214" actId="20577"/>
          <ac:spMkLst>
            <pc:docMk/>
            <pc:sldMk cId="3799923498" sldId="289"/>
            <ac:spMk id="33" creationId="{AA19D4F5-0A24-4736-AB01-7DE5EC3CD5AC}"/>
          </ac:spMkLst>
        </pc:spChg>
        <pc:spChg chg="mod">
          <ac:chgData name="泰治郎" userId="6772d901-fb9c-47ad-9b32-26bde63bf99d" providerId="ADAL" clId="{6638AE6E-F974-4BA5-A3EB-F6A99E32FEC7}" dt="2020-01-24T01:19:14.476" v="160" actId="14100"/>
          <ac:spMkLst>
            <pc:docMk/>
            <pc:sldMk cId="3799923498" sldId="289"/>
            <ac:spMk id="35" creationId="{9211C799-F7BE-4E6A-AF15-00F28E6229EE}"/>
          </ac:spMkLst>
        </pc:spChg>
        <pc:spChg chg="del">
          <ac:chgData name="泰治郎" userId="6772d901-fb9c-47ad-9b32-26bde63bf99d" providerId="ADAL" clId="{6638AE6E-F974-4BA5-A3EB-F6A99E32FEC7}" dt="2020-01-24T01:19:00.260" v="151" actId="478"/>
          <ac:spMkLst>
            <pc:docMk/>
            <pc:sldMk cId="3799923498" sldId="289"/>
            <ac:spMk id="38" creationId="{BB714E37-7BBF-46EC-99A1-123632926AB9}"/>
          </ac:spMkLst>
        </pc:spChg>
        <pc:spChg chg="del">
          <ac:chgData name="泰治郎" userId="6772d901-fb9c-47ad-9b32-26bde63bf99d" providerId="ADAL" clId="{6638AE6E-F974-4BA5-A3EB-F6A99E32FEC7}" dt="2020-01-24T01:19:46.684" v="206" actId="478"/>
          <ac:spMkLst>
            <pc:docMk/>
            <pc:sldMk cId="3799923498" sldId="289"/>
            <ac:spMk id="45" creationId="{BE1903D4-7C5A-4F3C-9E0D-3D69273202A5}"/>
          </ac:spMkLst>
        </pc:spChg>
        <pc:spChg chg="mod">
          <ac:chgData name="泰治郎" userId="6772d901-fb9c-47ad-9b32-26bde63bf99d" providerId="ADAL" clId="{6638AE6E-F974-4BA5-A3EB-F6A99E32FEC7}" dt="2020-01-24T01:18:01.150" v="126"/>
          <ac:spMkLst>
            <pc:docMk/>
            <pc:sldMk cId="3799923498" sldId="289"/>
            <ac:spMk id="50" creationId="{625F79AE-AB84-411B-97A5-F7063C1C9BD0}"/>
          </ac:spMkLst>
        </pc:spChg>
        <pc:spChg chg="mod">
          <ac:chgData name="泰治郎" userId="6772d901-fb9c-47ad-9b32-26bde63bf99d" providerId="ADAL" clId="{6638AE6E-F974-4BA5-A3EB-F6A99E32FEC7}" dt="2020-01-24T01:18:47.444" v="149" actId="14100"/>
          <ac:spMkLst>
            <pc:docMk/>
            <pc:sldMk cId="3799923498" sldId="289"/>
            <ac:spMk id="53" creationId="{6F9A471C-CCC0-493B-B89D-429CD9E767AB}"/>
          </ac:spMkLst>
        </pc:spChg>
        <pc:spChg chg="add del mod">
          <ac:chgData name="泰治郎" userId="6772d901-fb9c-47ad-9b32-26bde63bf99d" providerId="ADAL" clId="{6638AE6E-F974-4BA5-A3EB-F6A99E32FEC7}" dt="2020-01-24T01:18:12.909" v="140" actId="478"/>
          <ac:spMkLst>
            <pc:docMk/>
            <pc:sldMk cId="3799923498" sldId="289"/>
            <ac:spMk id="56" creationId="{6983F900-4CA9-438D-8338-0A8EC11A2191}"/>
          </ac:spMkLst>
        </pc:spChg>
        <pc:spChg chg="add mod">
          <ac:chgData name="泰治郎" userId="6772d901-fb9c-47ad-9b32-26bde63bf99d" providerId="ADAL" clId="{6638AE6E-F974-4BA5-A3EB-F6A99E32FEC7}" dt="2020-01-24T01:21:52.157" v="296" actId="1036"/>
          <ac:spMkLst>
            <pc:docMk/>
            <pc:sldMk cId="3799923498" sldId="289"/>
            <ac:spMk id="58" creationId="{4AC2C636-9AD3-440B-9085-7DE240E7F275}"/>
          </ac:spMkLst>
        </pc:spChg>
        <pc:spChg chg="add">
          <ac:chgData name="泰治郎" userId="6772d901-fb9c-47ad-9b32-26bde63bf99d" providerId="ADAL" clId="{6638AE6E-F974-4BA5-A3EB-F6A99E32FEC7}" dt="2020-01-24T01:21:31.875" v="288"/>
          <ac:spMkLst>
            <pc:docMk/>
            <pc:sldMk cId="3799923498" sldId="289"/>
            <ac:spMk id="59" creationId="{48B36313-C5F1-4987-8CA1-C3A888F222E1}"/>
          </ac:spMkLst>
        </pc:spChg>
        <pc:spChg chg="add">
          <ac:chgData name="泰治郎" userId="6772d901-fb9c-47ad-9b32-26bde63bf99d" providerId="ADAL" clId="{6638AE6E-F974-4BA5-A3EB-F6A99E32FEC7}" dt="2020-01-24T01:21:31.875" v="288"/>
          <ac:spMkLst>
            <pc:docMk/>
            <pc:sldMk cId="3799923498" sldId="289"/>
            <ac:spMk id="60" creationId="{DE66F6A7-24E5-491A-A943-523CDB11456B}"/>
          </ac:spMkLst>
        </pc:spChg>
        <pc:spChg chg="add">
          <ac:chgData name="泰治郎" userId="6772d901-fb9c-47ad-9b32-26bde63bf99d" providerId="ADAL" clId="{6638AE6E-F974-4BA5-A3EB-F6A99E32FEC7}" dt="2020-01-24T01:21:31.875" v="288"/>
          <ac:spMkLst>
            <pc:docMk/>
            <pc:sldMk cId="3799923498" sldId="289"/>
            <ac:spMk id="62" creationId="{41513B80-76AD-46F0-AC40-94CD9B941BF3}"/>
          </ac:spMkLst>
        </pc:spChg>
        <pc:spChg chg="add">
          <ac:chgData name="泰治郎" userId="6772d901-fb9c-47ad-9b32-26bde63bf99d" providerId="ADAL" clId="{6638AE6E-F974-4BA5-A3EB-F6A99E32FEC7}" dt="2020-01-24T01:21:31.875" v="288"/>
          <ac:spMkLst>
            <pc:docMk/>
            <pc:sldMk cId="3799923498" sldId="289"/>
            <ac:spMk id="81" creationId="{11A9E94B-F82D-4E91-B186-D8585D3FEE36}"/>
          </ac:spMkLst>
        </pc:spChg>
        <pc:spChg chg="add">
          <ac:chgData name="泰治郎" userId="6772d901-fb9c-47ad-9b32-26bde63bf99d" providerId="ADAL" clId="{6638AE6E-F974-4BA5-A3EB-F6A99E32FEC7}" dt="2020-01-24T01:21:31.875" v="288"/>
          <ac:spMkLst>
            <pc:docMk/>
            <pc:sldMk cId="3799923498" sldId="289"/>
            <ac:spMk id="82" creationId="{055BE79F-CF56-4F64-936F-0B083417E498}"/>
          </ac:spMkLst>
        </pc:spChg>
        <pc:grpChg chg="add mod">
          <ac:chgData name="泰治郎" userId="6772d901-fb9c-47ad-9b32-26bde63bf99d" providerId="ADAL" clId="{6638AE6E-F974-4BA5-A3EB-F6A99E32FEC7}" dt="2020-01-24T01:29:29.581" v="572" actId="1076"/>
          <ac:grpSpMkLst>
            <pc:docMk/>
            <pc:sldMk cId="3799923498" sldId="289"/>
            <ac:grpSpMk id="52" creationId="{2F9A0B5B-5FD0-4EFC-8A8F-C7202DA19219}"/>
          </ac:grpSpMkLst>
        </pc:grpChg>
        <pc:grpChg chg="add mod">
          <ac:chgData name="泰治郎" userId="6772d901-fb9c-47ad-9b32-26bde63bf99d" providerId="ADAL" clId="{6638AE6E-F974-4BA5-A3EB-F6A99E32FEC7}" dt="2020-01-24T01:21:31.875" v="288"/>
          <ac:grpSpMkLst>
            <pc:docMk/>
            <pc:sldMk cId="3799923498" sldId="289"/>
            <ac:grpSpMk id="55" creationId="{C44F59E8-5EA4-4092-AEB9-5918ADAD0066}"/>
          </ac:grpSpMkLst>
        </pc:grpChg>
        <pc:grpChg chg="add mod">
          <ac:chgData name="泰治郎" userId="6772d901-fb9c-47ad-9b32-26bde63bf99d" providerId="ADAL" clId="{6638AE6E-F974-4BA5-A3EB-F6A99E32FEC7}" dt="2020-01-24T01:21:31.875" v="288"/>
          <ac:grpSpMkLst>
            <pc:docMk/>
            <pc:sldMk cId="3799923498" sldId="289"/>
            <ac:grpSpMk id="61" creationId="{AB58BBC2-C7B2-42EC-859C-E66E5E6FA548}"/>
          </ac:grpSpMkLst>
        </pc:grpChg>
        <pc:grpChg chg="del">
          <ac:chgData name="泰治郎" userId="6772d901-fb9c-47ad-9b32-26bde63bf99d" providerId="ADAL" clId="{6638AE6E-F974-4BA5-A3EB-F6A99E32FEC7}" dt="2020-01-24T01:20:23.844" v="215" actId="478"/>
          <ac:grpSpMkLst>
            <pc:docMk/>
            <pc:sldMk cId="3799923498" sldId="289"/>
            <ac:grpSpMk id="63" creationId="{15BC349C-3C32-4393-9AE6-13382F6451E7}"/>
          </ac:grpSpMkLst>
        </pc:grpChg>
        <pc:graphicFrameChg chg="mod modGraphic">
          <ac:chgData name="泰治郎" userId="6772d901-fb9c-47ad-9b32-26bde63bf99d" providerId="ADAL" clId="{6638AE6E-F974-4BA5-A3EB-F6A99E32FEC7}" dt="2020-01-24T01:29:22.837" v="569" actId="20577"/>
          <ac:graphicFrameMkLst>
            <pc:docMk/>
            <pc:sldMk cId="3799923498" sldId="289"/>
            <ac:graphicFrameMk id="17" creationId="{FEA0BC3C-4A06-4C2E-A1FB-B7EBAC7448DE}"/>
          </ac:graphicFrameMkLst>
        </pc:graphicFrameChg>
        <pc:picChg chg="add del">
          <ac:chgData name="泰治郎" userId="6772d901-fb9c-47ad-9b32-26bde63bf99d" providerId="ADAL" clId="{6638AE6E-F974-4BA5-A3EB-F6A99E32FEC7}" dt="2020-01-24T01:18:27.172" v="145" actId="478"/>
          <ac:picMkLst>
            <pc:docMk/>
            <pc:sldMk cId="3799923498" sldId="289"/>
            <ac:picMk id="2" creationId="{7E0523AF-5729-41BA-ADD2-E2B6974366C9}"/>
          </ac:picMkLst>
        </pc:picChg>
        <pc:picChg chg="add mod ord">
          <ac:chgData name="泰治郎" userId="6772d901-fb9c-47ad-9b32-26bde63bf99d" providerId="ADAL" clId="{6638AE6E-F974-4BA5-A3EB-F6A99E32FEC7}" dt="2020-01-24T01:18:26.684" v="144" actId="167"/>
          <ac:picMkLst>
            <pc:docMk/>
            <pc:sldMk cId="3799923498" sldId="289"/>
            <ac:picMk id="3" creationId="{5F77FFB3-10FD-4DA2-8C1C-976BE42FF214}"/>
          </ac:picMkLst>
        </pc:picChg>
        <pc:picChg chg="add">
          <ac:chgData name="泰治郎" userId="6772d901-fb9c-47ad-9b32-26bde63bf99d" providerId="ADAL" clId="{6638AE6E-F974-4BA5-A3EB-F6A99E32FEC7}" dt="2020-01-24T01:21:31.875" v="288"/>
          <ac:picMkLst>
            <pc:docMk/>
            <pc:sldMk cId="3799923498" sldId="289"/>
            <ac:picMk id="57" creationId="{F5EF49D5-E048-4324-95BC-160233469E8E}"/>
          </ac:picMkLst>
        </pc:picChg>
        <pc:cxnChg chg="mod">
          <ac:chgData name="泰治郎" userId="6772d901-fb9c-47ad-9b32-26bde63bf99d" providerId="ADAL" clId="{6638AE6E-F974-4BA5-A3EB-F6A99E32FEC7}" dt="2020-01-24T01:18:38.779" v="146" actId="1076"/>
          <ac:cxnSpMkLst>
            <pc:docMk/>
            <pc:sldMk cId="3799923498" sldId="289"/>
            <ac:cxnSpMk id="23" creationId="{40AABBEC-B6A2-4AED-877F-74E362FC9EFC}"/>
          </ac:cxnSpMkLst>
        </pc:cxnChg>
        <pc:cxnChg chg="del mod">
          <ac:chgData name="泰治郎" userId="6772d901-fb9c-47ad-9b32-26bde63bf99d" providerId="ADAL" clId="{6638AE6E-F974-4BA5-A3EB-F6A99E32FEC7}" dt="2020-01-24T01:19:06.668" v="158" actId="478"/>
          <ac:cxnSpMkLst>
            <pc:docMk/>
            <pc:sldMk cId="3799923498" sldId="289"/>
            <ac:cxnSpMk id="25" creationId="{BFE56C85-CE53-4D6A-94AC-D9DBEF69B619}"/>
          </ac:cxnSpMkLst>
        </pc:cxnChg>
        <pc:cxnChg chg="del mod">
          <ac:chgData name="泰治郎" userId="6772d901-fb9c-47ad-9b32-26bde63bf99d" providerId="ADAL" clId="{6638AE6E-F974-4BA5-A3EB-F6A99E32FEC7}" dt="2020-01-24T01:19:05.771" v="157" actId="478"/>
          <ac:cxnSpMkLst>
            <pc:docMk/>
            <pc:sldMk cId="3799923498" sldId="289"/>
            <ac:cxnSpMk id="31" creationId="{13AC364B-18CF-4E3F-9948-AAF6FE76718D}"/>
          </ac:cxnSpMkLst>
        </pc:cxnChg>
        <pc:cxnChg chg="mod">
          <ac:chgData name="泰治郎" userId="6772d901-fb9c-47ad-9b32-26bde63bf99d" providerId="ADAL" clId="{6638AE6E-F974-4BA5-A3EB-F6A99E32FEC7}" dt="2020-01-24T01:20:03.385" v="210" actId="20577"/>
          <ac:cxnSpMkLst>
            <pc:docMk/>
            <pc:sldMk cId="3799923498" sldId="289"/>
            <ac:cxnSpMk id="34" creationId="{4B863FB6-A764-41B6-9EAE-B0CB29714BEF}"/>
          </ac:cxnSpMkLst>
        </pc:cxnChg>
        <pc:cxnChg chg="mod">
          <ac:chgData name="泰治郎" userId="6772d901-fb9c-47ad-9b32-26bde63bf99d" providerId="ADAL" clId="{6638AE6E-F974-4BA5-A3EB-F6A99E32FEC7}" dt="2020-01-24T01:19:14.476" v="160" actId="14100"/>
          <ac:cxnSpMkLst>
            <pc:docMk/>
            <pc:sldMk cId="3799923498" sldId="289"/>
            <ac:cxnSpMk id="36" creationId="{8112176D-CAA0-4C0B-B2D8-9C1D56561F30}"/>
          </ac:cxnSpMkLst>
        </pc:cxnChg>
        <pc:cxnChg chg="del mod">
          <ac:chgData name="泰治郎" userId="6772d901-fb9c-47ad-9b32-26bde63bf99d" providerId="ADAL" clId="{6638AE6E-F974-4BA5-A3EB-F6A99E32FEC7}" dt="2020-01-24T01:19:02.836" v="154" actId="478"/>
          <ac:cxnSpMkLst>
            <pc:docMk/>
            <pc:sldMk cId="3799923498" sldId="289"/>
            <ac:cxnSpMk id="37" creationId="{9403990D-7796-443D-AD91-95439CCB8936}"/>
          </ac:cxnSpMkLst>
        </pc:cxnChg>
        <pc:cxnChg chg="del mod">
          <ac:chgData name="泰治郎" userId="6772d901-fb9c-47ad-9b32-26bde63bf99d" providerId="ADAL" clId="{6638AE6E-F974-4BA5-A3EB-F6A99E32FEC7}" dt="2020-01-24T01:19:01.267" v="152" actId="478"/>
          <ac:cxnSpMkLst>
            <pc:docMk/>
            <pc:sldMk cId="3799923498" sldId="289"/>
            <ac:cxnSpMk id="40" creationId="{2F9ECEC5-DEF9-4A83-BABB-A75FBA856C57}"/>
          </ac:cxnSpMkLst>
        </pc:cxnChg>
        <pc:cxnChg chg="del mod">
          <ac:chgData name="泰治郎" userId="6772d901-fb9c-47ad-9b32-26bde63bf99d" providerId="ADAL" clId="{6638AE6E-F974-4BA5-A3EB-F6A99E32FEC7}" dt="2020-01-24T01:18:58.508" v="150" actId="478"/>
          <ac:cxnSpMkLst>
            <pc:docMk/>
            <pc:sldMk cId="3799923498" sldId="289"/>
            <ac:cxnSpMk id="46" creationId="{24371CEF-8B01-423F-AA43-AF1E59CD6B51}"/>
          </ac:cxnSpMkLst>
        </pc:cxnChg>
        <pc:cxnChg chg="mod">
          <ac:chgData name="泰治郎" userId="6772d901-fb9c-47ad-9b32-26bde63bf99d" providerId="ADAL" clId="{6638AE6E-F974-4BA5-A3EB-F6A99E32FEC7}" dt="2020-01-24T01:18:47.444" v="149" actId="14100"/>
          <ac:cxnSpMkLst>
            <pc:docMk/>
            <pc:sldMk cId="3799923498" sldId="289"/>
            <ac:cxnSpMk id="54" creationId="{818F7F9A-7227-4222-9E85-936DB20BB5C2}"/>
          </ac:cxnSpMkLst>
        </pc:cxnChg>
      </pc:sldChg>
      <pc:sldChg chg="addSp delSp modSp">
        <pc:chgData name="泰治郎" userId="6772d901-fb9c-47ad-9b32-26bde63bf99d" providerId="ADAL" clId="{6638AE6E-F974-4BA5-A3EB-F6A99E32FEC7}" dt="2020-02-03T10:32:36.024" v="4549" actId="2711"/>
        <pc:sldMkLst>
          <pc:docMk/>
          <pc:sldMk cId="2634065890" sldId="290"/>
        </pc:sldMkLst>
        <pc:spChg chg="add mod">
          <ac:chgData name="泰治郎" userId="6772d901-fb9c-47ad-9b32-26bde63bf99d" providerId="ADAL" clId="{6638AE6E-F974-4BA5-A3EB-F6A99E32FEC7}" dt="2020-02-03T10:32:36.024" v="4549" actId="2711"/>
          <ac:spMkLst>
            <pc:docMk/>
            <pc:sldMk cId="2634065890" sldId="290"/>
            <ac:spMk id="2" creationId="{B96CA9E7-7695-48D5-929B-93BE45EEEB64}"/>
          </ac:spMkLst>
        </pc:spChg>
        <pc:spChg chg="mod">
          <ac:chgData name="泰治郎" userId="6772d901-fb9c-47ad-9b32-26bde63bf99d" providerId="ADAL" clId="{6638AE6E-F974-4BA5-A3EB-F6A99E32FEC7}" dt="2020-02-03T10:32:36.024" v="4549" actId="2711"/>
          <ac:spMkLst>
            <pc:docMk/>
            <pc:sldMk cId="2634065890" sldId="290"/>
            <ac:spMk id="20" creationId="{F52C5553-4F26-47EC-AE77-264FC44A6155}"/>
          </ac:spMkLst>
        </pc:spChg>
        <pc:spChg chg="mod">
          <ac:chgData name="泰治郎" userId="6772d901-fb9c-47ad-9b32-26bde63bf99d" providerId="ADAL" clId="{6638AE6E-F974-4BA5-A3EB-F6A99E32FEC7}" dt="2020-02-03T10:32:36.024" v="4549" actId="2711"/>
          <ac:spMkLst>
            <pc:docMk/>
            <pc:sldMk cId="2634065890" sldId="290"/>
            <ac:spMk id="22" creationId="{3B2F8605-2674-4DA0-B3E5-6895A138517A}"/>
          </ac:spMkLst>
        </pc:spChg>
        <pc:spChg chg="add del mod">
          <ac:chgData name="泰治郎" userId="6772d901-fb9c-47ad-9b32-26bde63bf99d" providerId="ADAL" clId="{6638AE6E-F974-4BA5-A3EB-F6A99E32FEC7}" dt="2020-02-03T05:43:59.624" v="3676" actId="478"/>
          <ac:spMkLst>
            <pc:docMk/>
            <pc:sldMk cId="2634065890" sldId="290"/>
            <ac:spMk id="35" creationId="{9211C799-F7BE-4E6A-AF15-00F28E6229EE}"/>
          </ac:spMkLst>
        </pc:spChg>
        <pc:spChg chg="del mod">
          <ac:chgData name="泰治郎" userId="6772d901-fb9c-47ad-9b32-26bde63bf99d" providerId="ADAL" clId="{6638AE6E-F974-4BA5-A3EB-F6A99E32FEC7}" dt="2020-02-03T05:44:08.501" v="3684"/>
          <ac:spMkLst>
            <pc:docMk/>
            <pc:sldMk cId="2634065890" sldId="290"/>
            <ac:spMk id="42" creationId="{9F56E3BE-4DD4-42EA-A813-0A00BE03D805}"/>
          </ac:spMkLst>
        </pc:spChg>
        <pc:spChg chg="mod">
          <ac:chgData name="泰治郎" userId="6772d901-fb9c-47ad-9b32-26bde63bf99d" providerId="ADAL" clId="{6638AE6E-F974-4BA5-A3EB-F6A99E32FEC7}" dt="2020-02-03T10:32:36.024" v="4549" actId="2711"/>
          <ac:spMkLst>
            <pc:docMk/>
            <pc:sldMk cId="2634065890" sldId="290"/>
            <ac:spMk id="45" creationId="{BE1903D4-7C5A-4F3C-9E0D-3D69273202A5}"/>
          </ac:spMkLst>
        </pc:spChg>
        <pc:spChg chg="mod">
          <ac:chgData name="泰治郎" userId="6772d901-fb9c-47ad-9b32-26bde63bf99d" providerId="ADAL" clId="{6638AE6E-F974-4BA5-A3EB-F6A99E32FEC7}" dt="2020-02-03T10:32:36.024" v="4549" actId="2711"/>
          <ac:spMkLst>
            <pc:docMk/>
            <pc:sldMk cId="2634065890" sldId="290"/>
            <ac:spMk id="50" creationId="{625F79AE-AB84-411B-97A5-F7063C1C9BD0}"/>
          </ac:spMkLst>
        </pc:spChg>
        <pc:spChg chg="mod">
          <ac:chgData name="泰治郎" userId="6772d901-fb9c-47ad-9b32-26bde63bf99d" providerId="ADAL" clId="{6638AE6E-F974-4BA5-A3EB-F6A99E32FEC7}" dt="2020-02-03T10:32:36.024" v="4549" actId="2711"/>
          <ac:spMkLst>
            <pc:docMk/>
            <pc:sldMk cId="2634065890" sldId="290"/>
            <ac:spMk id="111" creationId="{361A595E-C5EF-4D42-86BC-F6906F08CA2D}"/>
          </ac:spMkLst>
        </pc:spChg>
        <pc:graphicFrameChg chg="mod modGraphic">
          <ac:chgData name="泰治郎" userId="6772d901-fb9c-47ad-9b32-26bde63bf99d" providerId="ADAL" clId="{6638AE6E-F974-4BA5-A3EB-F6A99E32FEC7}" dt="2020-02-03T05:44:35.342" v="3724" actId="20577"/>
          <ac:graphicFrameMkLst>
            <pc:docMk/>
            <pc:sldMk cId="2634065890" sldId="290"/>
            <ac:graphicFrameMk id="17" creationId="{FEA0BC3C-4A06-4C2E-A1FB-B7EBAC7448DE}"/>
          </ac:graphicFrameMkLst>
        </pc:graphicFrameChg>
        <pc:picChg chg="add del">
          <ac:chgData name="泰治郎" userId="6772d901-fb9c-47ad-9b32-26bde63bf99d" providerId="ADAL" clId="{6638AE6E-F974-4BA5-A3EB-F6A99E32FEC7}" dt="2020-02-03T05:43:54.210" v="3672" actId="478"/>
          <ac:picMkLst>
            <pc:docMk/>
            <pc:sldMk cId="2634065890" sldId="290"/>
            <ac:picMk id="37" creationId="{F1B7611C-CDDA-428B-B65F-EA753CD4832F}"/>
          </ac:picMkLst>
        </pc:picChg>
        <pc:cxnChg chg="add del mod">
          <ac:chgData name="泰治郎" userId="6772d901-fb9c-47ad-9b32-26bde63bf99d" providerId="ADAL" clId="{6638AE6E-F974-4BA5-A3EB-F6A99E32FEC7}" dt="2020-02-03T05:43:57.863" v="3675" actId="478"/>
          <ac:cxnSpMkLst>
            <pc:docMk/>
            <pc:sldMk cId="2634065890" sldId="290"/>
            <ac:cxnSpMk id="36" creationId="{8112176D-CAA0-4C0B-B2D8-9C1D56561F30}"/>
          </ac:cxnSpMkLst>
        </pc:cxnChg>
        <pc:cxnChg chg="del mod">
          <ac:chgData name="泰治郎" userId="6772d901-fb9c-47ad-9b32-26bde63bf99d" providerId="ADAL" clId="{6638AE6E-F974-4BA5-A3EB-F6A99E32FEC7}" dt="2020-02-03T05:44:00.954" v="3677" actId="478"/>
          <ac:cxnSpMkLst>
            <pc:docMk/>
            <pc:sldMk cId="2634065890" sldId="290"/>
            <ac:cxnSpMk id="43" creationId="{A0735C03-E2C6-4052-BEE5-ED357BB9BABC}"/>
          </ac:cxnSpMkLst>
        </pc:cxnChg>
      </pc:sldChg>
      <pc:sldChg chg="addSp delSp modSp">
        <pc:chgData name="泰治郎" userId="6772d901-fb9c-47ad-9b32-26bde63bf99d" providerId="ADAL" clId="{6638AE6E-F974-4BA5-A3EB-F6A99E32FEC7}" dt="2020-01-24T00:35:33.871" v="36" actId="478"/>
        <pc:sldMkLst>
          <pc:docMk/>
          <pc:sldMk cId="1383907567" sldId="294"/>
        </pc:sldMkLst>
        <pc:picChg chg="add mod ord">
          <ac:chgData name="泰治郎" userId="6772d901-fb9c-47ad-9b32-26bde63bf99d" providerId="ADAL" clId="{6638AE6E-F974-4BA5-A3EB-F6A99E32FEC7}" dt="2020-01-24T00:35:33.525" v="35" actId="167"/>
          <ac:picMkLst>
            <pc:docMk/>
            <pc:sldMk cId="1383907567" sldId="294"/>
            <ac:picMk id="2" creationId="{D0247D7D-4837-486A-BE3D-2F1BA9DD67F9}"/>
          </ac:picMkLst>
        </pc:picChg>
        <pc:picChg chg="del">
          <ac:chgData name="泰治郎" userId="6772d901-fb9c-47ad-9b32-26bde63bf99d" providerId="ADAL" clId="{6638AE6E-F974-4BA5-A3EB-F6A99E32FEC7}" dt="2020-01-24T00:35:33.871" v="36" actId="478"/>
          <ac:picMkLst>
            <pc:docMk/>
            <pc:sldMk cId="1383907567" sldId="294"/>
            <ac:picMk id="18" creationId="{7D4F8A98-1541-4FB7-8AF8-1C3ACE1BA00A}"/>
          </ac:picMkLst>
        </pc:picChg>
      </pc:sldChg>
      <pc:sldChg chg="addSp delSp modSp">
        <pc:chgData name="泰治郎" userId="6772d901-fb9c-47ad-9b32-26bde63bf99d" providerId="ADAL" clId="{6638AE6E-F974-4BA5-A3EB-F6A99E32FEC7}" dt="2020-02-03T10:29:47.126" v="4538" actId="2711"/>
        <pc:sldMkLst>
          <pc:docMk/>
          <pc:sldMk cId="2653184136" sldId="295"/>
        </pc:sldMkLst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3" creationId="{A2EEF496-63B4-4466-A5B1-BC95FC5F58D6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12" creationId="{F7299FD7-A91A-4F7C-A65F-E07C8C38A184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14" creationId="{FC16A93D-3245-4517-999D-8C1CAF8D611A}"/>
          </ac:spMkLst>
        </pc:spChg>
        <pc:spChg chg="mod">
          <ac:chgData name="泰治郎" userId="6772d901-fb9c-47ad-9b32-26bde63bf99d" providerId="ADAL" clId="{6638AE6E-F974-4BA5-A3EB-F6A99E32FEC7}" dt="2020-02-03T10:26:32.912" v="4283" actId="1076"/>
          <ac:spMkLst>
            <pc:docMk/>
            <pc:sldMk cId="2653184136" sldId="295"/>
            <ac:spMk id="15" creationId="{0F2E3832-19AC-4B60-8400-5AF933166493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16" creationId="{61FAD5A0-21F3-4FF0-A36E-655F60BAEF9E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17" creationId="{98EF1AE2-C143-43BE-A2F4-9BAC916C2276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18" creationId="{B680A9A8-C841-4A17-991F-9FAADAFE9315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20" creationId="{AAB12763-FF79-43F3-99EB-191E32AC0B43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21" creationId="{8258C742-EB93-497C-A5C2-3FEB485237B4}"/>
          </ac:spMkLst>
        </pc:spChg>
        <pc:spChg chg="add del">
          <ac:chgData name="泰治郎" userId="6772d901-fb9c-47ad-9b32-26bde63bf99d" providerId="ADAL" clId="{6638AE6E-F974-4BA5-A3EB-F6A99E32FEC7}" dt="2020-01-27T03:25:37.505" v="1201" actId="478"/>
          <ac:spMkLst>
            <pc:docMk/>
            <pc:sldMk cId="2653184136" sldId="295"/>
            <ac:spMk id="22" creationId="{7B88140F-2E28-4D02-8CAD-E3545F6959C5}"/>
          </ac:spMkLst>
        </pc:spChg>
        <pc:spChg chg="add 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23" creationId="{4920AF99-4219-4BF7-A8F4-96515F296CEC}"/>
          </ac:spMkLst>
        </pc:spChg>
        <pc:spChg chg="add mod">
          <ac:chgData name="泰治郎" userId="6772d901-fb9c-47ad-9b32-26bde63bf99d" providerId="ADAL" clId="{6638AE6E-F974-4BA5-A3EB-F6A99E32FEC7}" dt="2020-01-27T03:29:03.104" v="1463" actId="1076"/>
          <ac:spMkLst>
            <pc:docMk/>
            <pc:sldMk cId="2653184136" sldId="295"/>
            <ac:spMk id="24" creationId="{754FBE28-7B05-4DEB-8ED0-43346AAD1DA1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48" creationId="{5ED49329-D291-49B0-A280-D6ADF57696F8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63" creationId="{2A890D2A-E016-40A2-A812-572B0F105A85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64" creationId="{60DB9FF2-FA5E-4A9B-BB0F-58BA6D32508C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111" creationId="{361A595E-C5EF-4D42-86BC-F6906F08CA2D}"/>
          </ac:spMkLst>
        </pc:spChg>
        <pc:graphicFrameChg chg="mod">
          <ac:chgData name="泰治郎" userId="6772d901-fb9c-47ad-9b32-26bde63bf99d" providerId="ADAL" clId="{6638AE6E-F974-4BA5-A3EB-F6A99E32FEC7}" dt="2020-01-27T03:25:12.111" v="1196" actId="1076"/>
          <ac:graphicFrameMkLst>
            <pc:docMk/>
            <pc:sldMk cId="2653184136" sldId="295"/>
            <ac:graphicFrameMk id="2" creationId="{B78B7D8B-E4AD-4157-8AA5-D72BD2BE246E}"/>
          </ac:graphicFrameMkLst>
        </pc:graphicFrameChg>
        <pc:graphicFrameChg chg="mod">
          <ac:chgData name="泰治郎" userId="6772d901-fb9c-47ad-9b32-26bde63bf99d" providerId="ADAL" clId="{6638AE6E-F974-4BA5-A3EB-F6A99E32FEC7}" dt="2020-01-27T03:25:12.111" v="1196" actId="1076"/>
          <ac:graphicFrameMkLst>
            <pc:docMk/>
            <pc:sldMk cId="2653184136" sldId="295"/>
            <ac:graphicFrameMk id="19" creationId="{0AA29E8B-1D18-4B45-A5A2-BB2EF868F5A4}"/>
          </ac:graphicFrameMkLst>
        </pc:graphicFrameChg>
      </pc:sldChg>
      <pc:sldChg chg="modSp">
        <pc:chgData name="泰治郎" userId="6772d901-fb9c-47ad-9b32-26bde63bf99d" providerId="ADAL" clId="{6638AE6E-F974-4BA5-A3EB-F6A99E32FEC7}" dt="2020-02-03T10:32:22.178" v="4548" actId="2711"/>
        <pc:sldMkLst>
          <pc:docMk/>
          <pc:sldMk cId="3964208013" sldId="296"/>
        </pc:sldMkLst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4" creationId="{D31EE6BC-523F-4F6C-94E4-99133673E3A0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22" creationId="{3B2F8605-2674-4DA0-B3E5-6895A138517A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24" creationId="{25BCC9CC-1FAA-416D-AB77-A1F12761013F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26" creationId="{FA4CA363-FB4B-47AD-BB0B-CA4A2F2FFC5C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28" creationId="{D7929442-E3DB-465A-8E24-7FC09DFAFDFF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38" creationId="{BB714E37-7BBF-46EC-99A1-123632926AB9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45" creationId="{BE1903D4-7C5A-4F3C-9E0D-3D69273202A5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50" creationId="{625F79AE-AB84-411B-97A5-F7063C1C9BD0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53" creationId="{6F9A471C-CCC0-493B-B89D-429CD9E767AB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111" creationId="{361A595E-C5EF-4D42-86BC-F6906F08CA2D}"/>
          </ac:spMkLst>
        </pc:spChg>
      </pc:sldChg>
      <pc:sldChg chg="addSp delSp modSp add del">
        <pc:chgData name="泰治郎" userId="6772d901-fb9c-47ad-9b32-26bde63bf99d" providerId="ADAL" clId="{6638AE6E-F974-4BA5-A3EB-F6A99E32FEC7}" dt="2020-02-03T10:32:04.005" v="4547" actId="2711"/>
        <pc:sldMkLst>
          <pc:docMk/>
          <pc:sldMk cId="3183531540" sldId="297"/>
        </pc:sldMkLst>
        <pc:spChg chg="mod">
          <ac:chgData name="泰治郎" userId="6772d901-fb9c-47ad-9b32-26bde63bf99d" providerId="ADAL" clId="{6638AE6E-F974-4BA5-A3EB-F6A99E32FEC7}" dt="2020-02-03T10:32:04.005" v="4547" actId="2711"/>
          <ac:spMkLst>
            <pc:docMk/>
            <pc:sldMk cId="3183531540" sldId="297"/>
            <ac:spMk id="18" creationId="{21570A5A-AE8D-4BC3-BBBB-C11D50DD08D3}"/>
          </ac:spMkLst>
        </pc:spChg>
        <pc:spChg chg="mod">
          <ac:chgData name="泰治郎" userId="6772d901-fb9c-47ad-9b32-26bde63bf99d" providerId="ADAL" clId="{6638AE6E-F974-4BA5-A3EB-F6A99E32FEC7}" dt="2020-02-03T10:32:04.005" v="4547" actId="2711"/>
          <ac:spMkLst>
            <pc:docMk/>
            <pc:sldMk cId="3183531540" sldId="297"/>
            <ac:spMk id="22" creationId="{3B2F8605-2674-4DA0-B3E5-6895A138517A}"/>
          </ac:spMkLst>
        </pc:spChg>
        <pc:spChg chg="del">
          <ac:chgData name="泰治郎" userId="6772d901-fb9c-47ad-9b32-26bde63bf99d" providerId="ADAL" clId="{6638AE6E-F974-4BA5-A3EB-F6A99E32FEC7}" dt="2020-01-28T10:20:02.203" v="3244" actId="478"/>
          <ac:spMkLst>
            <pc:docMk/>
            <pc:sldMk cId="3183531540" sldId="297"/>
            <ac:spMk id="35" creationId="{9211C799-F7BE-4E6A-AF15-00F28E6229EE}"/>
          </ac:spMkLst>
        </pc:spChg>
        <pc:spChg chg="mod">
          <ac:chgData name="泰治郎" userId="6772d901-fb9c-47ad-9b32-26bde63bf99d" providerId="ADAL" clId="{6638AE6E-F974-4BA5-A3EB-F6A99E32FEC7}" dt="2020-02-03T10:32:04.005" v="4547" actId="2711"/>
          <ac:spMkLst>
            <pc:docMk/>
            <pc:sldMk cId="3183531540" sldId="297"/>
            <ac:spMk id="50" creationId="{625F79AE-AB84-411B-97A5-F7063C1C9BD0}"/>
          </ac:spMkLst>
        </pc:spChg>
        <pc:spChg chg="mod">
          <ac:chgData name="泰治郎" userId="6772d901-fb9c-47ad-9b32-26bde63bf99d" providerId="ADAL" clId="{6638AE6E-F974-4BA5-A3EB-F6A99E32FEC7}" dt="2020-02-03T10:32:04.005" v="4547" actId="2711"/>
          <ac:spMkLst>
            <pc:docMk/>
            <pc:sldMk cId="3183531540" sldId="297"/>
            <ac:spMk id="53" creationId="{6F9A471C-CCC0-493B-B89D-429CD9E767AB}"/>
          </ac:spMkLst>
        </pc:spChg>
        <pc:spChg chg="del mod">
          <ac:chgData name="泰治郎" userId="6772d901-fb9c-47ad-9b32-26bde63bf99d" providerId="ADAL" clId="{6638AE6E-F974-4BA5-A3EB-F6A99E32FEC7}" dt="2020-01-28T10:10:48.500" v="3140" actId="478"/>
          <ac:spMkLst>
            <pc:docMk/>
            <pc:sldMk cId="3183531540" sldId="297"/>
            <ac:spMk id="56" creationId="{6983F900-4CA9-438D-8338-0A8EC11A2191}"/>
          </ac:spMkLst>
        </pc:spChg>
        <pc:spChg chg="mod">
          <ac:chgData name="泰治郎" userId="6772d901-fb9c-47ad-9b32-26bde63bf99d" providerId="ADAL" clId="{6638AE6E-F974-4BA5-A3EB-F6A99E32FEC7}" dt="2020-02-03T10:32:04.005" v="4547" actId="2711"/>
          <ac:spMkLst>
            <pc:docMk/>
            <pc:sldMk cId="3183531540" sldId="297"/>
            <ac:spMk id="111" creationId="{361A595E-C5EF-4D42-86BC-F6906F08CA2D}"/>
          </ac:spMkLst>
        </pc:spChg>
        <pc:graphicFrameChg chg="mod modGraphic">
          <ac:chgData name="泰治郎" userId="6772d901-fb9c-47ad-9b32-26bde63bf99d" providerId="ADAL" clId="{6638AE6E-F974-4BA5-A3EB-F6A99E32FEC7}" dt="2020-01-28T10:11:37.564" v="3234" actId="20577"/>
          <ac:graphicFrameMkLst>
            <pc:docMk/>
            <pc:sldMk cId="3183531540" sldId="297"/>
            <ac:graphicFrameMk id="17" creationId="{FEA0BC3C-4A06-4C2E-A1FB-B7EBAC7448DE}"/>
          </ac:graphicFrameMkLst>
        </pc:graphicFrameChg>
        <pc:picChg chg="add mod ord">
          <ac:chgData name="泰治郎" userId="6772d901-fb9c-47ad-9b32-26bde63bf99d" providerId="ADAL" clId="{6638AE6E-F974-4BA5-A3EB-F6A99E32FEC7}" dt="2020-01-28T10:19:56.848" v="3241" actId="167"/>
          <ac:picMkLst>
            <pc:docMk/>
            <pc:sldMk cId="3183531540" sldId="297"/>
            <ac:picMk id="3" creationId="{CA4E3F5F-28A1-4F78-B7E0-4D171991AA33}"/>
          </ac:picMkLst>
        </pc:picChg>
        <pc:picChg chg="add del mod ord">
          <ac:chgData name="泰治郎" userId="6772d901-fb9c-47ad-9b32-26bde63bf99d" providerId="ADAL" clId="{6638AE6E-F974-4BA5-A3EB-F6A99E32FEC7}" dt="2020-01-28T10:19:57.277" v="3242" actId="478"/>
          <ac:picMkLst>
            <pc:docMk/>
            <pc:sldMk cId="3183531540" sldId="297"/>
            <ac:picMk id="20" creationId="{7C3B958C-799F-4E67-ABAF-1963908E671C}"/>
          </ac:picMkLst>
        </pc:picChg>
        <pc:picChg chg="del">
          <ac:chgData name="泰治郎" userId="6772d901-fb9c-47ad-9b32-26bde63bf99d" providerId="ADAL" clId="{6638AE6E-F974-4BA5-A3EB-F6A99E32FEC7}" dt="2020-01-28T10:09:09.779" v="3085" actId="478"/>
          <ac:picMkLst>
            <pc:docMk/>
            <pc:sldMk cId="3183531540" sldId="297"/>
            <ac:picMk id="48" creationId="{4612883C-2B6F-44AF-B504-8E940C1192EC}"/>
          </ac:picMkLst>
        </pc:picChg>
        <pc:cxnChg chg="mod">
          <ac:chgData name="泰治郎" userId="6772d901-fb9c-47ad-9b32-26bde63bf99d" providerId="ADAL" clId="{6638AE6E-F974-4BA5-A3EB-F6A99E32FEC7}" dt="2020-01-28T10:10:17.155" v="3112" actId="14100"/>
          <ac:cxnSpMkLst>
            <pc:docMk/>
            <pc:sldMk cId="3183531540" sldId="297"/>
            <ac:cxnSpMk id="19" creationId="{EB7089E5-2479-4EB1-B705-EF6C88F700F1}"/>
          </ac:cxnSpMkLst>
        </pc:cxnChg>
        <pc:cxnChg chg="del mod">
          <ac:chgData name="泰治郎" userId="6772d901-fb9c-47ad-9b32-26bde63bf99d" providerId="ADAL" clId="{6638AE6E-F974-4BA5-A3EB-F6A99E32FEC7}" dt="2020-01-28T10:20:00.514" v="3243" actId="478"/>
          <ac:cxnSpMkLst>
            <pc:docMk/>
            <pc:sldMk cId="3183531540" sldId="297"/>
            <ac:cxnSpMk id="36" creationId="{8112176D-CAA0-4C0B-B2D8-9C1D56561F30}"/>
          </ac:cxnSpMkLst>
        </pc:cxnChg>
        <pc:cxnChg chg="mod">
          <ac:chgData name="泰治郎" userId="6772d901-fb9c-47ad-9b32-26bde63bf99d" providerId="ADAL" clId="{6638AE6E-F974-4BA5-A3EB-F6A99E32FEC7}" dt="2020-01-28T10:20:04.376" v="3245" actId="14100"/>
          <ac:cxnSpMkLst>
            <pc:docMk/>
            <pc:sldMk cId="3183531540" sldId="297"/>
            <ac:cxnSpMk id="54" creationId="{818F7F9A-7227-4222-9E85-936DB20BB5C2}"/>
          </ac:cxnSpMkLst>
        </pc:cxnChg>
      </pc:sldChg>
      <pc:sldChg chg="addSp delSp modSp add">
        <pc:chgData name="泰治郎" userId="6772d901-fb9c-47ad-9b32-26bde63bf99d" providerId="ADAL" clId="{6638AE6E-F974-4BA5-A3EB-F6A99E32FEC7}" dt="2020-02-03T10:31:24.863" v="4544" actId="2711"/>
        <pc:sldMkLst>
          <pc:docMk/>
          <pc:sldMk cId="2668029743" sldId="298"/>
        </pc:sldMkLst>
        <pc:spChg chg="add del mod">
          <ac:chgData name="泰治郎" userId="6772d901-fb9c-47ad-9b32-26bde63bf99d" providerId="ADAL" clId="{6638AE6E-F974-4BA5-A3EB-F6A99E32FEC7}" dt="2020-01-27T03:43:07.923" v="1804"/>
          <ac:spMkLst>
            <pc:docMk/>
            <pc:sldMk cId="2668029743" sldId="298"/>
            <ac:spMk id="2" creationId="{4A2D4F0E-D9A7-4828-B331-67EA395D7557}"/>
          </ac:spMkLst>
        </pc:spChg>
        <pc:spChg chg="add del">
          <ac:chgData name="泰治郎" userId="6772d901-fb9c-47ad-9b32-26bde63bf99d" providerId="ADAL" clId="{6638AE6E-F974-4BA5-A3EB-F6A99E32FEC7}" dt="2020-01-27T03:42:55.246" v="1786"/>
          <ac:spMkLst>
            <pc:docMk/>
            <pc:sldMk cId="2668029743" sldId="298"/>
            <ac:spMk id="6" creationId="{D2182225-73ED-474A-9AA0-4453F90814F2}"/>
          </ac:spMkLst>
        </pc:spChg>
        <pc:spChg chg="del mod">
          <ac:chgData name="泰治郎" userId="6772d901-fb9c-47ad-9b32-26bde63bf99d" providerId="ADAL" clId="{6638AE6E-F974-4BA5-A3EB-F6A99E32FEC7}" dt="2020-01-28T09:15:35.107" v="2493"/>
          <ac:spMkLst>
            <pc:docMk/>
            <pc:sldMk cId="2668029743" sldId="298"/>
            <ac:spMk id="18" creationId="{21570A5A-AE8D-4BC3-BBBB-C11D50DD08D3}"/>
          </ac:spMkLst>
        </pc:spChg>
        <pc:spChg chg="del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20" creationId="{F52C5553-4F26-47EC-AE77-264FC44A6155}"/>
          </ac:spMkLst>
        </pc:spChg>
        <pc:spChg chg="del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22" creationId="{3B2F8605-2674-4DA0-B3E5-6895A138517A}"/>
          </ac:spMkLst>
        </pc:spChg>
        <pc:spChg chg="del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24" creationId="{25BCC9CC-1FAA-416D-AB77-A1F12761013F}"/>
          </ac:spMkLst>
        </pc:spChg>
        <pc:spChg chg="del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30" creationId="{F8FFBCB3-4583-46BC-81B7-A9B69DB1FB8A}"/>
          </ac:spMkLst>
        </pc:spChg>
        <pc:spChg chg="del mod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32" creationId="{983D61A0-4B1B-4F3C-B1BE-D147DE0CF91A}"/>
          </ac:spMkLst>
        </pc:spChg>
        <pc:spChg chg="del mod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33" creationId="{AA19D4F5-0A24-4736-AB01-7DE5EC3CD5AC}"/>
          </ac:spMkLst>
        </pc:spChg>
        <pc:spChg chg="del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35" creationId="{9211C799-F7BE-4E6A-AF15-00F28E6229EE}"/>
          </ac:spMkLst>
        </pc:spChg>
        <pc:spChg chg="del mod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38" creationId="{BB714E37-7BBF-46EC-99A1-123632926AB9}"/>
          </ac:spMkLst>
        </pc:spChg>
        <pc:spChg chg="del mod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45" creationId="{BE1903D4-7C5A-4F3C-9E0D-3D69273202A5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50" creationId="{625F79AE-AB84-411B-97A5-F7063C1C9BD0}"/>
          </ac:spMkLst>
        </pc:spChg>
        <pc:spChg chg="add del mod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51" creationId="{8A2CD16A-27EC-4FA7-BA88-545075F2AEBE}"/>
          </ac:spMkLst>
        </pc:spChg>
        <pc:spChg chg="del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53" creationId="{6F9A471C-CCC0-493B-B89D-429CD9E767AB}"/>
          </ac:spMkLst>
        </pc:spChg>
        <pc:spChg chg="add del mod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55" creationId="{AC0AA6E0-C9C7-4889-974C-5E46BA5EAD68}"/>
          </ac:spMkLst>
        </pc:spChg>
        <pc:spChg chg="del">
          <ac:chgData name="泰治郎" userId="6772d901-fb9c-47ad-9b32-26bde63bf99d" providerId="ADAL" clId="{6638AE6E-F974-4BA5-A3EB-F6A99E32FEC7}" dt="2020-01-28T09:15:35.107" v="2491" actId="478"/>
          <ac:spMkLst>
            <pc:docMk/>
            <pc:sldMk cId="2668029743" sldId="298"/>
            <ac:spMk id="56" creationId="{6983F900-4CA9-438D-8338-0A8EC11A2191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58" creationId="{7B7FD640-9F8A-408E-9880-330AA1056CF7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60" creationId="{AB95BEB1-8B6D-44CA-A79F-B6C5F64F82A1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62" creationId="{04E13AEA-5CC2-4560-85EF-302CF2B6A7FC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64" creationId="{AC4A3857-266A-4A4F-8C35-0ED1810B6F9E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65" creationId="{4FB1EDA0-A0EE-45EF-B611-4D22E6F0EBF3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66" creationId="{24F6C0B3-026F-4A76-849F-C054878A7A18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72" creationId="{919DB4F9-8329-4FED-A89D-7B2674DAFAC2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74" creationId="{BACC91BC-597E-48F7-88B8-A1FF1C65A00E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76" creationId="{C31D32DB-A9E7-43C5-92BB-CADB3BC13B18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78" creationId="{D7AC78C1-3422-41A3-B02A-B59DEE119081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80" creationId="{51EED0E7-422C-491D-B3F6-AF463F4466A7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82" creationId="{E88301DD-B658-472C-B6B0-484368BCCE5C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84" creationId="{894DB1DF-8B34-4F28-88B2-5653CD029396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86" creationId="{8663DA5B-8510-4555-B293-6171F8F3B075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88" creationId="{782EF134-E43E-4B0E-A3AB-8C66F55060DD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90" creationId="{3FBAB76E-B1A4-4996-B914-162C6CB9262C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92" creationId="{F87FB823-EE1C-4CDC-B2EB-9C43DE955747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95" creationId="{924146FD-472E-4B4B-9239-17795ED083C2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97" creationId="{B7D2A685-6E90-4990-982A-8455093AD821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99" creationId="{1D9AF4F9-0B6C-4306-9113-F2495DAAA23F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111" creationId="{361A595E-C5EF-4D42-86BC-F6906F08CA2D}"/>
          </ac:spMkLst>
        </pc:spChg>
        <pc:grpChg chg="mod">
          <ac:chgData name="泰治郎" userId="6772d901-fb9c-47ad-9b32-26bde63bf99d" providerId="ADAL" clId="{6638AE6E-F974-4BA5-A3EB-F6A99E32FEC7}" dt="2020-01-28T09:31:50.674" v="2882" actId="1076"/>
          <ac:grpSpMkLst>
            <pc:docMk/>
            <pc:sldMk cId="2668029743" sldId="298"/>
            <ac:grpSpMk id="63" creationId="{15BC349C-3C32-4393-9AE6-13382F6451E7}"/>
          </ac:grpSpMkLst>
        </pc:grpChg>
        <pc:graphicFrameChg chg="mod modGraphic">
          <ac:chgData name="泰治郎" userId="6772d901-fb9c-47ad-9b32-26bde63bf99d" providerId="ADAL" clId="{6638AE6E-F974-4BA5-A3EB-F6A99E32FEC7}" dt="2020-01-28T09:27:31.810" v="2833"/>
          <ac:graphicFrameMkLst>
            <pc:docMk/>
            <pc:sldMk cId="2668029743" sldId="298"/>
            <ac:graphicFrameMk id="17" creationId="{FEA0BC3C-4A06-4C2E-A1FB-B7EBAC7448DE}"/>
          </ac:graphicFrameMkLst>
        </pc:graphicFrameChg>
        <pc:picChg chg="del">
          <ac:chgData name="泰治郎" userId="6772d901-fb9c-47ad-9b32-26bde63bf99d" providerId="ADAL" clId="{6638AE6E-F974-4BA5-A3EB-F6A99E32FEC7}" dt="2020-01-24T01:37:45.981" v="594" actId="478"/>
          <ac:picMkLst>
            <pc:docMk/>
            <pc:sldMk cId="2668029743" sldId="298"/>
            <ac:picMk id="2" creationId="{7E0523AF-5729-41BA-ADD2-E2B6974366C9}"/>
          </ac:picMkLst>
        </pc:picChg>
        <pc:picChg chg="add mod ord">
          <ac:chgData name="泰治郎" userId="6772d901-fb9c-47ad-9b32-26bde63bf99d" providerId="ADAL" clId="{6638AE6E-F974-4BA5-A3EB-F6A99E32FEC7}" dt="2020-01-28T09:11:52.555" v="2468" actId="167"/>
          <ac:picMkLst>
            <pc:docMk/>
            <pc:sldMk cId="2668029743" sldId="298"/>
            <ac:picMk id="2" creationId="{F3B32E8E-80DA-4E68-B7CC-13262D63BDA7}"/>
          </ac:picMkLst>
        </pc:picChg>
        <pc:picChg chg="del">
          <ac:chgData name="泰治郎" userId="6772d901-fb9c-47ad-9b32-26bde63bf99d" providerId="ADAL" clId="{6638AE6E-F974-4BA5-A3EB-F6A99E32FEC7}" dt="2020-01-24T01:17:54.500" v="116" actId="478"/>
          <ac:picMkLst>
            <pc:docMk/>
            <pc:sldMk cId="2668029743" sldId="298"/>
            <ac:picMk id="3" creationId="{5F77FFB3-10FD-4DA2-8C1C-976BE42FF214}"/>
          </ac:picMkLst>
        </pc:picChg>
        <pc:picChg chg="add del mod ord">
          <ac:chgData name="泰治郎" userId="6772d901-fb9c-47ad-9b32-26bde63bf99d" providerId="ADAL" clId="{6638AE6E-F974-4BA5-A3EB-F6A99E32FEC7}" dt="2020-01-28T09:11:52.981" v="2469" actId="478"/>
          <ac:picMkLst>
            <pc:docMk/>
            <pc:sldMk cId="2668029743" sldId="298"/>
            <ac:picMk id="3" creationId="{77D94EE4-249F-4D9F-9F51-771FA7410CEB}"/>
          </ac:picMkLst>
        </pc:picChg>
        <pc:picChg chg="add del mod ord">
          <ac:chgData name="泰治郎" userId="6772d901-fb9c-47ad-9b32-26bde63bf99d" providerId="ADAL" clId="{6638AE6E-F974-4BA5-A3EB-F6A99E32FEC7}" dt="2020-01-27T03:40:08.625" v="1733" actId="478"/>
          <ac:picMkLst>
            <pc:docMk/>
            <pc:sldMk cId="2668029743" sldId="298"/>
            <ac:picMk id="4" creationId="{E343F493-4BD3-4655-8D17-24D43E96980A}"/>
          </ac:picMkLst>
        </pc:picChg>
        <pc:picChg chg="add del mod">
          <ac:chgData name="泰治郎" userId="6772d901-fb9c-47ad-9b32-26bde63bf99d" providerId="ADAL" clId="{6638AE6E-F974-4BA5-A3EB-F6A99E32FEC7}" dt="2020-01-28T08:17:14.690" v="2463" actId="21"/>
          <ac:picMkLst>
            <pc:docMk/>
            <pc:sldMk cId="2668029743" sldId="298"/>
            <ac:picMk id="1026" creationId="{52E9351E-E847-4B85-8FB3-EF02DFDD9498}"/>
          </ac:picMkLst>
        </pc:picChg>
        <pc:cxnChg chg="del mod">
          <ac:chgData name="泰治郎" userId="6772d901-fb9c-47ad-9b32-26bde63bf99d" providerId="ADAL" clId="{6638AE6E-F974-4BA5-A3EB-F6A99E32FEC7}" dt="2020-01-28T09:15:07.302" v="2470" actId="478"/>
          <ac:cxnSpMkLst>
            <pc:docMk/>
            <pc:sldMk cId="2668029743" sldId="298"/>
            <ac:cxnSpMk id="19" creationId="{EB7089E5-2479-4EB1-B705-EF6C88F700F1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21" creationId="{3B4A0E19-5B20-4219-B5B7-EF09954DF4E8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23" creationId="{40AABBEC-B6A2-4AED-877F-74E362FC9EFC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25" creationId="{BFE56C85-CE53-4D6A-94AC-D9DBEF69B619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31" creationId="{13AC364B-18CF-4E3F-9948-AAF6FE76718D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34" creationId="{4B863FB6-A764-41B6-9EAE-B0CB29714BEF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36" creationId="{8112176D-CAA0-4C0B-B2D8-9C1D56561F30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37" creationId="{9403990D-7796-443D-AD91-95439CCB8936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40" creationId="{2F9ECEC5-DEF9-4A83-BABB-A75FBA856C57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46" creationId="{24371CEF-8B01-423F-AA43-AF1E59CD6B51}"/>
          </ac:cxnSpMkLst>
        </pc:cxnChg>
        <pc:cxnChg chg="add 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52" creationId="{E26FB432-751F-4539-AEE7-584AD883C5CB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54" creationId="{818F7F9A-7227-4222-9E85-936DB20BB5C2}"/>
          </ac:cxnSpMkLst>
        </pc:cxnChg>
        <pc:cxnChg chg="add 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57" creationId="{FF5A489F-A7F6-4584-9DF0-255F6272D2DA}"/>
          </ac:cxnSpMkLst>
        </pc:cxnChg>
        <pc:cxnChg chg="add mod">
          <ac:chgData name="泰治郎" userId="6772d901-fb9c-47ad-9b32-26bde63bf99d" providerId="ADAL" clId="{6638AE6E-F974-4BA5-A3EB-F6A99E32FEC7}" dt="2020-01-28T09:24:56.390" v="2749" actId="14100"/>
          <ac:cxnSpMkLst>
            <pc:docMk/>
            <pc:sldMk cId="2668029743" sldId="298"/>
            <ac:cxnSpMk id="59" creationId="{0CBF205C-9F2E-4645-9E33-CDBF811BB6AB}"/>
          </ac:cxnSpMkLst>
        </pc:cxnChg>
        <pc:cxnChg chg="add mod">
          <ac:chgData name="泰治郎" userId="6772d901-fb9c-47ad-9b32-26bde63bf99d" providerId="ADAL" clId="{6638AE6E-F974-4BA5-A3EB-F6A99E32FEC7}" dt="2020-01-28T09:25:04.662" v="2752" actId="1076"/>
          <ac:cxnSpMkLst>
            <pc:docMk/>
            <pc:sldMk cId="2668029743" sldId="298"/>
            <ac:cxnSpMk id="61" creationId="{CBFD7FE7-CD58-4943-A54E-666224ECB587}"/>
          </ac:cxnSpMkLst>
        </pc:cxnChg>
        <pc:cxnChg chg="add mod">
          <ac:chgData name="泰治郎" userId="6772d901-fb9c-47ad-9b32-26bde63bf99d" providerId="ADAL" clId="{6638AE6E-F974-4BA5-A3EB-F6A99E32FEC7}" dt="2020-01-28T09:25:15.806" v="2755" actId="14100"/>
          <ac:cxnSpMkLst>
            <pc:docMk/>
            <pc:sldMk cId="2668029743" sldId="298"/>
            <ac:cxnSpMk id="81" creationId="{E4E21782-7593-4514-A08C-812259CF7FBD}"/>
          </ac:cxnSpMkLst>
        </pc:cxnChg>
        <pc:cxnChg chg="add mod">
          <ac:chgData name="泰治郎" userId="6772d901-fb9c-47ad-9b32-26bde63bf99d" providerId="ADAL" clId="{6638AE6E-F974-4BA5-A3EB-F6A99E32FEC7}" dt="2020-01-28T09:25:51.141" v="2770" actId="14100"/>
          <ac:cxnSpMkLst>
            <pc:docMk/>
            <pc:sldMk cId="2668029743" sldId="298"/>
            <ac:cxnSpMk id="83" creationId="{6CF92DE3-67A3-4EC4-AF57-7DA179B964E0}"/>
          </ac:cxnSpMkLst>
        </pc:cxnChg>
        <pc:cxnChg chg="add mod">
          <ac:chgData name="泰治郎" userId="6772d901-fb9c-47ad-9b32-26bde63bf99d" providerId="ADAL" clId="{6638AE6E-F974-4BA5-A3EB-F6A99E32FEC7}" dt="2020-01-28T09:26:35.097" v="2775" actId="1076"/>
          <ac:cxnSpMkLst>
            <pc:docMk/>
            <pc:sldMk cId="2668029743" sldId="298"/>
            <ac:cxnSpMk id="85" creationId="{FBED6647-B921-4751-BAE7-66E0DE837BC8}"/>
          </ac:cxnSpMkLst>
        </pc:cxnChg>
        <pc:cxnChg chg="add mod">
          <ac:chgData name="泰治郎" userId="6772d901-fb9c-47ad-9b32-26bde63bf99d" providerId="ADAL" clId="{6638AE6E-F974-4BA5-A3EB-F6A99E32FEC7}" dt="2020-01-28T09:26:46.669" v="2779" actId="14100"/>
          <ac:cxnSpMkLst>
            <pc:docMk/>
            <pc:sldMk cId="2668029743" sldId="298"/>
            <ac:cxnSpMk id="87" creationId="{1E10EF09-4F4C-4AB1-9716-08BEFCFBC849}"/>
          </ac:cxnSpMkLst>
        </pc:cxnChg>
        <pc:cxnChg chg="add mod">
          <ac:chgData name="泰治郎" userId="6772d901-fb9c-47ad-9b32-26bde63bf99d" providerId="ADAL" clId="{6638AE6E-F974-4BA5-A3EB-F6A99E32FEC7}" dt="2020-01-28T09:26:54.419" v="2782" actId="1076"/>
          <ac:cxnSpMkLst>
            <pc:docMk/>
            <pc:sldMk cId="2668029743" sldId="298"/>
            <ac:cxnSpMk id="89" creationId="{A14084A8-6E35-472A-91D3-29F4AE3C056C}"/>
          </ac:cxnSpMkLst>
        </pc:cxnChg>
        <pc:cxnChg chg="add mod">
          <ac:chgData name="泰治郎" userId="6772d901-fb9c-47ad-9b32-26bde63bf99d" providerId="ADAL" clId="{6638AE6E-F974-4BA5-A3EB-F6A99E32FEC7}" dt="2020-01-28T09:28:19.061" v="2840" actId="14100"/>
          <ac:cxnSpMkLst>
            <pc:docMk/>
            <pc:sldMk cId="2668029743" sldId="298"/>
            <ac:cxnSpMk id="91" creationId="{883330B4-3C02-491A-89D7-268225827CC3}"/>
          </ac:cxnSpMkLst>
        </pc:cxnChg>
        <pc:cxnChg chg="add mod">
          <ac:chgData name="泰治郎" userId="6772d901-fb9c-47ad-9b32-26bde63bf99d" providerId="ADAL" clId="{6638AE6E-F974-4BA5-A3EB-F6A99E32FEC7}" dt="2020-01-28T09:28:39.632" v="2848" actId="14100"/>
          <ac:cxnSpMkLst>
            <pc:docMk/>
            <pc:sldMk cId="2668029743" sldId="298"/>
            <ac:cxnSpMk id="93" creationId="{C742B6B2-24A8-4490-AB0D-BE607FBAEC57}"/>
          </ac:cxnSpMkLst>
        </pc:cxnChg>
        <pc:cxnChg chg="add mod">
          <ac:chgData name="泰治郎" userId="6772d901-fb9c-47ad-9b32-26bde63bf99d" providerId="ADAL" clId="{6638AE6E-F974-4BA5-A3EB-F6A99E32FEC7}" dt="2020-01-28T09:29:22.811" v="2858" actId="14100"/>
          <ac:cxnSpMkLst>
            <pc:docMk/>
            <pc:sldMk cId="2668029743" sldId="298"/>
            <ac:cxnSpMk id="96" creationId="{747744F5-7CD1-4C9D-8349-6E595E2D0F01}"/>
          </ac:cxnSpMkLst>
        </pc:cxnChg>
        <pc:cxnChg chg="add mod">
          <ac:chgData name="泰治郎" userId="6772d901-fb9c-47ad-9b32-26bde63bf99d" providerId="ADAL" clId="{6638AE6E-F974-4BA5-A3EB-F6A99E32FEC7}" dt="2020-01-28T09:30:02.279" v="2872" actId="20577"/>
          <ac:cxnSpMkLst>
            <pc:docMk/>
            <pc:sldMk cId="2668029743" sldId="298"/>
            <ac:cxnSpMk id="98" creationId="{46F52C47-9191-4A57-8373-5DE47CA20F6A}"/>
          </ac:cxnSpMkLst>
        </pc:cxnChg>
        <pc:cxnChg chg="add mod">
          <ac:chgData name="泰治郎" userId="6772d901-fb9c-47ad-9b32-26bde63bf99d" providerId="ADAL" clId="{6638AE6E-F974-4BA5-A3EB-F6A99E32FEC7}" dt="2020-01-28T09:30:25.160" v="2878" actId="20577"/>
          <ac:cxnSpMkLst>
            <pc:docMk/>
            <pc:sldMk cId="2668029743" sldId="298"/>
            <ac:cxnSpMk id="100" creationId="{1587023B-3D9E-49C2-954E-BA1D47C0FF5F}"/>
          </ac:cxnSpMkLst>
        </pc:cxnChg>
      </pc:sldChg>
      <pc:sldChg chg="delSp modSp add ord">
        <pc:chgData name="泰治郎" userId="6772d901-fb9c-47ad-9b32-26bde63bf99d" providerId="ADAL" clId="{6638AE6E-F974-4BA5-A3EB-F6A99E32FEC7}" dt="2020-02-03T10:30:04.491" v="4539" actId="2711"/>
        <pc:sldMkLst>
          <pc:docMk/>
          <pc:sldMk cId="2383257816" sldId="299"/>
        </pc:sldMkLst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12" creationId="{F7299FD7-A91A-4F7C-A65F-E07C8C38A184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13" creationId="{A8B0350F-C04B-40B4-8C28-0907A0AC6472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14" creationId="{9C7779C2-6474-4267-8C98-E1AD32BF6166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15" creationId="{7CBCE4E4-516C-497A-8CD0-C81F589E1964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16" creationId="{3B724A5A-DEC8-4D2C-B29C-7810D58A28AC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1" creationId="{2B812A4B-9F98-4722-A2EC-EDF75D68DF41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2" creationId="{72EA4EDC-0483-4532-8401-E1F7C7CD8493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3" creationId="{E8C45978-3148-4C37-8C05-4D7A83B54365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4" creationId="{6FBF6D69-E62A-4CF8-9136-CE1B2C501036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5" creationId="{6F0A1ADB-4467-4882-A981-3CA92B0BDE74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6" creationId="{16927F0A-4CA4-48F0-8AE8-B379D0B9D6F5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7" creationId="{83C69254-5911-4B77-8752-4ED14B61CFDF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9" creationId="{B62ABD02-4099-4732-AFD0-DE4E570D06AB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0" creationId="{AC0FB114-86F9-49AB-A38C-AB7BA05A0DE1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1" creationId="{5554DA7C-08E4-4B5D-9143-8242AFCC2008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2" creationId="{19AB8CFD-D395-4DDE-9738-12393AEFE32D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3" creationId="{B89F0C63-D20A-42A2-8026-6092D6B5FB24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4" creationId="{5BB15FBF-2460-4000-98F0-56ABE9A401F1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5" creationId="{09CD3773-0F58-46D4-94CF-2E0A18903E1E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6" creationId="{58FDF400-273A-455C-9A9A-DD82EC61A7A0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7" creationId="{E042BB81-CD1C-47F6-9153-EB215ACC8BB1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8" creationId="{5751940F-E2CF-403C-8752-9F92E4002540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9" creationId="{5FC66A21-50CF-4F29-BB85-3364BB872DA2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0" creationId="{1FAE8F02-DF1A-4955-AFA0-39E0719B1AD2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1" creationId="{3DCB703E-C59C-4919-B5CE-2EDC3BB02A83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2" creationId="{E12E1D72-C671-4DCE-AFF5-C01DD3E32363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3" creationId="{A88CFA3D-7B11-46EB-BDBD-780A691BE743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4" creationId="{7F0D5843-A2A2-41CA-9DD2-017388DA1A1E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5" creationId="{29A3AD2E-4BC8-423E-ABAF-CB8C460C1982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6" creationId="{7F698595-67D8-4D39-B470-D0C5F78CD9F7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7" creationId="{2363AEED-8217-4108-907F-4C053F02CE6C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48" creationId="{5ED49329-D291-49B0-A280-D6ADF57696F8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9" creationId="{9951B74E-ABFC-4C4D-913A-35CFC7DCCF92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50" creationId="{A250B3BD-BC47-4BAF-B770-D704629B70D0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51" creationId="{EC45A065-E7C3-4CB0-9F9D-ED30D5771E0C}"/>
          </ac:spMkLst>
        </pc:spChg>
        <pc:spChg chg="del">
          <ac:chgData name="泰治郎" userId="6772d901-fb9c-47ad-9b32-26bde63bf99d" providerId="ADAL" clId="{6638AE6E-F974-4BA5-A3EB-F6A99E32FEC7}" dt="2020-01-27T03:19:24.337" v="914" actId="478"/>
          <ac:spMkLst>
            <pc:docMk/>
            <pc:sldMk cId="2383257816" sldId="299"/>
            <ac:spMk id="52" creationId="{8B583F8F-4AF1-4975-953A-99BB77012FE4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54" creationId="{2C8C0206-15D1-4689-AB21-40F76191DB4C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61" creationId="{00E6FC90-0BC6-4B2B-80C3-52CCDF1DD100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63" creationId="{2A890D2A-E016-40A2-A812-572B0F105A85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64" creationId="{60DB9FF2-FA5E-4A9B-BB0F-58BA6D32508C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111" creationId="{361A595E-C5EF-4D42-86BC-F6906F08CA2D}"/>
          </ac:spMkLst>
        </pc:spChg>
        <pc:grpChg chg="mod">
          <ac:chgData name="泰治郎" userId="6772d901-fb9c-47ad-9b32-26bde63bf99d" providerId="ADAL" clId="{6638AE6E-F974-4BA5-A3EB-F6A99E32FEC7}" dt="2020-01-27T03:19:30.695" v="915" actId="1076"/>
          <ac:grpSpMkLst>
            <pc:docMk/>
            <pc:sldMk cId="2383257816" sldId="299"/>
            <ac:grpSpMk id="2" creationId="{A5CFDD37-FEE4-4032-B874-FC40D2839CCD}"/>
          </ac:grpSpMkLst>
        </pc:grpChg>
      </pc:sldChg>
      <pc:sldChg chg="addSp delSp modSp add">
        <pc:chgData name="泰治郎" userId="6772d901-fb9c-47ad-9b32-26bde63bf99d" providerId="ADAL" clId="{6638AE6E-F974-4BA5-A3EB-F6A99E32FEC7}" dt="2020-02-03T10:31:11.376" v="4543" actId="2711"/>
        <pc:sldMkLst>
          <pc:docMk/>
          <pc:sldMk cId="1454084680" sldId="300"/>
        </pc:sldMkLst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7" creationId="{C8E3500A-D141-4B23-A868-C1E5D2BE60FB}"/>
          </ac:spMkLst>
        </pc:spChg>
        <pc:spChg chg="del">
          <ac:chgData name="泰治郎" userId="6772d901-fb9c-47ad-9b32-26bde63bf99d" providerId="ADAL" clId="{6638AE6E-F974-4BA5-A3EB-F6A99E32FEC7}" dt="2020-01-28T07:51:03.322" v="2394" actId="478"/>
          <ac:spMkLst>
            <pc:docMk/>
            <pc:sldMk cId="1454084680" sldId="300"/>
            <ac:spMk id="36" creationId="{306705FB-B5F2-46D8-9629-CF8ED5974E92}"/>
          </ac:spMkLst>
        </pc:spChg>
        <pc:spChg chg="add del 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37" creationId="{F66A02C1-F76B-418E-A617-B50BB27BDF38}"/>
          </ac:spMkLst>
        </pc:spChg>
        <pc:spChg chg="del">
          <ac:chgData name="泰治郎" userId="6772d901-fb9c-47ad-9b32-26bde63bf99d" providerId="ADAL" clId="{6638AE6E-F974-4BA5-A3EB-F6A99E32FEC7}" dt="2020-01-28T07:34:13.148" v="2355" actId="478"/>
          <ac:spMkLst>
            <pc:docMk/>
            <pc:sldMk cId="1454084680" sldId="300"/>
            <ac:spMk id="39" creationId="{9E75A563-E37E-493B-A848-7A461FE56820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43" creationId="{E0C3AC03-EBB5-4E60-9EDD-81B728858872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49" creationId="{3A947ECF-790C-43B9-B30C-686DD1803143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50" creationId="{625F79AE-AB84-411B-97A5-F7063C1C9BD0}"/>
          </ac:spMkLst>
        </pc:spChg>
        <pc:spChg chg="del">
          <ac:chgData name="泰治郎" userId="6772d901-fb9c-47ad-9b32-26bde63bf99d" providerId="ADAL" clId="{6638AE6E-F974-4BA5-A3EB-F6A99E32FEC7}" dt="2020-01-28T07:51:28.252" v="2400" actId="478"/>
          <ac:spMkLst>
            <pc:docMk/>
            <pc:sldMk cId="1454084680" sldId="300"/>
            <ac:spMk id="55" creationId="{0FDAEA55-8833-4C96-A416-B4313BF9C6B3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56" creationId="{8080E491-BC82-4F0B-BD62-FB2FE5411C96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65" creationId="{91DD26AF-281E-4AA2-8240-F6AA25A0D777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69" creationId="{7C740A08-2F6C-4373-BC05-409A9141B2DF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87" creationId="{B5290D61-C11C-455C-9E50-33CE1860006D}"/>
          </ac:spMkLst>
        </pc:spChg>
        <pc:spChg chg="del">
          <ac:chgData name="泰治郎" userId="6772d901-fb9c-47ad-9b32-26bde63bf99d" providerId="ADAL" clId="{6638AE6E-F974-4BA5-A3EB-F6A99E32FEC7}" dt="2020-01-28T07:51:04.571" v="2395" actId="478"/>
          <ac:spMkLst>
            <pc:docMk/>
            <pc:sldMk cId="1454084680" sldId="300"/>
            <ac:spMk id="88" creationId="{16B7BC8E-E8DD-46C3-B037-5F9CB90BFF83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89" creationId="{2D4F30FD-850A-40D8-BA63-B869C6FAB908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90" creationId="{4A6B3103-50AA-4F25-A3D8-1F757858C106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91" creationId="{DC4E454E-316C-452C-9228-38991D250EA1}"/>
          </ac:spMkLst>
        </pc:spChg>
        <pc:spChg chg="mod or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100" creationId="{72031EB2-8CF0-4620-99CA-8B66FF863F62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102" creationId="{4FFDD4BD-92A8-44C7-BFBC-939A02DB581C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103" creationId="{84C76E4E-F10F-4F52-BCD1-DD117F29AED9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111" creationId="{361A595E-C5EF-4D42-86BC-F6906F08CA2D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140" creationId="{B3BE967C-A8EB-4636-9779-71D9E529766D}"/>
          </ac:spMkLst>
        </pc:spChg>
        <pc:spChg chg="del">
          <ac:chgData name="泰治郎" userId="6772d901-fb9c-47ad-9b32-26bde63bf99d" providerId="ADAL" clId="{6638AE6E-F974-4BA5-A3EB-F6A99E32FEC7}" dt="2020-01-28T07:51:06.074" v="2396" actId="478"/>
          <ac:spMkLst>
            <pc:docMk/>
            <pc:sldMk cId="1454084680" sldId="300"/>
            <ac:spMk id="155" creationId="{C8967B83-29E7-4393-9B4A-14AFC033FC51}"/>
          </ac:spMkLst>
        </pc:spChg>
        <pc:picChg chg="del">
          <ac:chgData name="泰治郎" userId="6772d901-fb9c-47ad-9b32-26bde63bf99d" providerId="ADAL" clId="{6638AE6E-F974-4BA5-A3EB-F6A99E32FEC7}" dt="2020-01-28T07:51:26.784" v="2399" actId="478"/>
          <ac:picMkLst>
            <pc:docMk/>
            <pc:sldMk cId="1454084680" sldId="300"/>
            <ac:picMk id="2" creationId="{EADC9F95-B66E-4331-8C60-B594DFA8F17C}"/>
          </ac:picMkLst>
        </pc:picChg>
        <pc:picChg chg="del">
          <ac:chgData name="泰治郎" userId="6772d901-fb9c-47ad-9b32-26bde63bf99d" providerId="ADAL" clId="{6638AE6E-F974-4BA5-A3EB-F6A99E32FEC7}" dt="2020-01-28T07:51:00.502" v="2392" actId="478"/>
          <ac:picMkLst>
            <pc:docMk/>
            <pc:sldMk cId="1454084680" sldId="300"/>
            <ac:picMk id="4" creationId="{88578233-7243-43AF-B384-C390DC5ED8BD}"/>
          </ac:picMkLst>
        </pc:picChg>
        <pc:picChg chg="mod">
          <ac:chgData name="泰治郎" userId="6772d901-fb9c-47ad-9b32-26bde63bf99d" providerId="ADAL" clId="{6638AE6E-F974-4BA5-A3EB-F6A99E32FEC7}" dt="2020-01-28T08:05:12.561" v="2410" actId="1076"/>
          <ac:picMkLst>
            <pc:docMk/>
            <pc:sldMk cId="1454084680" sldId="300"/>
            <ac:picMk id="40" creationId="{3D86911A-BF7A-4C06-91BA-6FB970BD411A}"/>
          </ac:picMkLst>
        </pc:picChg>
        <pc:picChg chg="add">
          <ac:chgData name="泰治郎" userId="6772d901-fb9c-47ad-9b32-26bde63bf99d" providerId="ADAL" clId="{6638AE6E-F974-4BA5-A3EB-F6A99E32FEC7}" dt="2020-01-28T09:32:19.389" v="2890"/>
          <ac:picMkLst>
            <pc:docMk/>
            <pc:sldMk cId="1454084680" sldId="300"/>
            <ac:picMk id="51" creationId="{CEF57ECB-2892-43C6-AB54-90717D56C45F}"/>
          </ac:picMkLst>
        </pc:picChg>
        <pc:picChg chg="mod">
          <ac:chgData name="泰治郎" userId="6772d901-fb9c-47ad-9b32-26bde63bf99d" providerId="ADAL" clId="{6638AE6E-F974-4BA5-A3EB-F6A99E32FEC7}" dt="2020-01-28T08:05:12.561" v="2410" actId="1076"/>
          <ac:picMkLst>
            <pc:docMk/>
            <pc:sldMk cId="1454084680" sldId="300"/>
            <ac:picMk id="93" creationId="{4BA6683E-106B-4395-8E4C-8CCC67295CA9}"/>
          </ac:picMkLst>
        </pc:picChg>
        <pc:picChg chg="del">
          <ac:chgData name="泰治郎" userId="6772d901-fb9c-47ad-9b32-26bde63bf99d" providerId="ADAL" clId="{6638AE6E-F974-4BA5-A3EB-F6A99E32FEC7}" dt="2020-01-28T07:50:59.830" v="2391" actId="478"/>
          <ac:picMkLst>
            <pc:docMk/>
            <pc:sldMk cId="1454084680" sldId="300"/>
            <ac:picMk id="104" creationId="{91B6A792-4A23-479C-83FE-3F4ACFE9CF66}"/>
          </ac:picMkLst>
        </pc:picChg>
        <pc:cxnChg chg="mod">
          <ac:chgData name="泰治郎" userId="6772d901-fb9c-47ad-9b32-26bde63bf99d" providerId="ADAL" clId="{6638AE6E-F974-4BA5-A3EB-F6A99E32FEC7}" dt="2020-01-28T08:05:12.561" v="2410" actId="1076"/>
          <ac:cxnSpMkLst>
            <pc:docMk/>
            <pc:sldMk cId="1454084680" sldId="300"/>
            <ac:cxnSpMk id="3" creationId="{EDDB7613-04B0-47CF-884E-7522D7C868A8}"/>
          </ac:cxnSpMkLst>
        </pc:cxnChg>
        <pc:cxnChg chg="mod">
          <ac:chgData name="泰治郎" userId="6772d901-fb9c-47ad-9b32-26bde63bf99d" providerId="ADAL" clId="{6638AE6E-F974-4BA5-A3EB-F6A99E32FEC7}" dt="2020-01-28T08:05:22.158" v="2412" actId="14100"/>
          <ac:cxnSpMkLst>
            <pc:docMk/>
            <pc:sldMk cId="1454084680" sldId="300"/>
            <ac:cxnSpMk id="41" creationId="{E91740C8-E68A-43B0-AC06-79245A4619D6}"/>
          </ac:cxnSpMkLst>
        </pc:cxnChg>
        <pc:cxnChg chg="del mod">
          <ac:chgData name="泰治郎" userId="6772d901-fb9c-47ad-9b32-26bde63bf99d" providerId="ADAL" clId="{6638AE6E-F974-4BA5-A3EB-F6A99E32FEC7}" dt="2020-01-28T08:05:18.031" v="2411" actId="478"/>
          <ac:cxnSpMkLst>
            <pc:docMk/>
            <pc:sldMk cId="1454084680" sldId="300"/>
            <ac:cxnSpMk id="42" creationId="{89AC5BA2-20A7-4DFE-858E-D4BBF62EFA39}"/>
          </ac:cxnSpMkLst>
        </pc:cxnChg>
        <pc:cxnChg chg="mod">
          <ac:chgData name="泰治郎" userId="6772d901-fb9c-47ad-9b32-26bde63bf99d" providerId="ADAL" clId="{6638AE6E-F974-4BA5-A3EB-F6A99E32FEC7}" dt="2020-01-28T08:05:12.561" v="2410" actId="1076"/>
          <ac:cxnSpMkLst>
            <pc:docMk/>
            <pc:sldMk cId="1454084680" sldId="300"/>
            <ac:cxnSpMk id="44" creationId="{1F478D8A-6B97-4FCF-BA2A-D692CEC6D6CF}"/>
          </ac:cxnSpMkLst>
        </pc:cxnChg>
        <pc:cxnChg chg="del mod">
          <ac:chgData name="泰治郎" userId="6772d901-fb9c-47ad-9b32-26bde63bf99d" providerId="ADAL" clId="{6638AE6E-F974-4BA5-A3EB-F6A99E32FEC7}" dt="2020-01-28T07:51:29.926" v="2401" actId="478"/>
          <ac:cxnSpMkLst>
            <pc:docMk/>
            <pc:sldMk cId="1454084680" sldId="300"/>
            <ac:cxnSpMk id="45" creationId="{FE6C0361-6D37-4F90-950D-003DA1AC885F}"/>
          </ac:cxnSpMkLst>
        </pc:cxnChg>
        <pc:cxnChg chg="del mod">
          <ac:chgData name="泰治郎" userId="6772d901-fb9c-47ad-9b32-26bde63bf99d" providerId="ADAL" clId="{6638AE6E-F974-4BA5-A3EB-F6A99E32FEC7}" dt="2020-01-28T07:51:01.721" v="2393" actId="478"/>
          <ac:cxnSpMkLst>
            <pc:docMk/>
            <pc:sldMk cId="1454084680" sldId="300"/>
            <ac:cxnSpMk id="52" creationId="{09D3F8FF-1A1D-4A6C-BA96-EC7A22C33F38}"/>
          </ac:cxnSpMkLst>
        </pc:cxnChg>
        <pc:cxnChg chg="mod">
          <ac:chgData name="泰治郎" userId="6772d901-fb9c-47ad-9b32-26bde63bf99d" providerId="ADAL" clId="{6638AE6E-F974-4BA5-A3EB-F6A99E32FEC7}" dt="2020-01-28T08:05:12.561" v="2410" actId="1076"/>
          <ac:cxnSpMkLst>
            <pc:docMk/>
            <pc:sldMk cId="1454084680" sldId="300"/>
            <ac:cxnSpMk id="53" creationId="{8D7D8936-5C22-4312-A77E-354F2FBF1170}"/>
          </ac:cxnSpMkLst>
        </pc:cxnChg>
        <pc:cxnChg chg="del mod">
          <ac:chgData name="泰治郎" userId="6772d901-fb9c-47ad-9b32-26bde63bf99d" providerId="ADAL" clId="{6638AE6E-F974-4BA5-A3EB-F6A99E32FEC7}" dt="2020-01-28T07:51:26.300" v="2398" actId="478"/>
          <ac:cxnSpMkLst>
            <pc:docMk/>
            <pc:sldMk cId="1454084680" sldId="300"/>
            <ac:cxnSpMk id="54" creationId="{51DB01EE-E71B-41D7-8B4E-28DD00CADB1D}"/>
          </ac:cxnSpMkLst>
        </pc:cxnChg>
        <pc:cxnChg chg="mod">
          <ac:chgData name="泰治郎" userId="6772d901-fb9c-47ad-9b32-26bde63bf99d" providerId="ADAL" clId="{6638AE6E-F974-4BA5-A3EB-F6A99E32FEC7}" dt="2020-01-28T08:05:12.561" v="2410" actId="1076"/>
          <ac:cxnSpMkLst>
            <pc:docMk/>
            <pc:sldMk cId="1454084680" sldId="300"/>
            <ac:cxnSpMk id="58" creationId="{D3F06228-725E-499E-ACBA-E9073D762D1E}"/>
          </ac:cxnSpMkLst>
        </pc:cxnChg>
      </pc:sldChg>
      <pc:sldChg chg="delSp modSp add del">
        <pc:chgData name="泰治郎" userId="6772d901-fb9c-47ad-9b32-26bde63bf99d" providerId="ADAL" clId="{6638AE6E-F974-4BA5-A3EB-F6A99E32FEC7}" dt="2020-01-28T07:33:50.167" v="2331" actId="47"/>
        <pc:sldMkLst>
          <pc:docMk/>
          <pc:sldMk cId="2970494898" sldId="300"/>
        </pc:sldMkLst>
        <pc:spChg chg="mod">
          <ac:chgData name="泰治郎" userId="6772d901-fb9c-47ad-9b32-26bde63bf99d" providerId="ADAL" clId="{6638AE6E-F974-4BA5-A3EB-F6A99E32FEC7}" dt="2020-01-28T07:33:27.472" v="2323"/>
          <ac:spMkLst>
            <pc:docMk/>
            <pc:sldMk cId="2970494898" sldId="300"/>
            <ac:spMk id="50" creationId="{625F79AE-AB84-411B-97A5-F7063C1C9BD0}"/>
          </ac:spMkLst>
        </pc:spChg>
        <pc:spChg chg="del">
          <ac:chgData name="泰治郎" userId="6772d901-fb9c-47ad-9b32-26bde63bf99d" providerId="ADAL" clId="{6638AE6E-F974-4BA5-A3EB-F6A99E32FEC7}" dt="2020-01-28T07:33:12.888" v="2293" actId="478"/>
          <ac:spMkLst>
            <pc:docMk/>
            <pc:sldMk cId="2970494898" sldId="300"/>
            <ac:spMk id="51" creationId="{F7E01402-7582-4A51-A72B-21F5EE89F5B1}"/>
          </ac:spMkLst>
        </pc:spChg>
        <pc:spChg chg="del">
          <ac:chgData name="泰治郎" userId="6772d901-fb9c-47ad-9b32-26bde63bf99d" providerId="ADAL" clId="{6638AE6E-F974-4BA5-A3EB-F6A99E32FEC7}" dt="2020-01-28T07:33:36.410" v="2326" actId="478"/>
          <ac:spMkLst>
            <pc:docMk/>
            <pc:sldMk cId="2970494898" sldId="300"/>
            <ac:spMk id="95" creationId="{2EDC2965-F314-4CBE-A640-2141032DD092}"/>
          </ac:spMkLst>
        </pc:spChg>
        <pc:picChg chg="del">
          <ac:chgData name="泰治郎" userId="6772d901-fb9c-47ad-9b32-26bde63bf99d" providerId="ADAL" clId="{6638AE6E-F974-4BA5-A3EB-F6A99E32FEC7}" dt="2020-01-28T07:33:34.424" v="2324" actId="478"/>
          <ac:picMkLst>
            <pc:docMk/>
            <pc:sldMk cId="2970494898" sldId="300"/>
            <ac:picMk id="81" creationId="{7782427C-FEA8-4B3F-B834-361413D86088}"/>
          </ac:picMkLst>
        </pc:picChg>
        <pc:cxnChg chg="del mod">
          <ac:chgData name="泰治郎" userId="6772d901-fb9c-47ad-9b32-26bde63bf99d" providerId="ADAL" clId="{6638AE6E-F974-4BA5-A3EB-F6A99E32FEC7}" dt="2020-01-28T07:33:35.127" v="2325" actId="478"/>
          <ac:cxnSpMkLst>
            <pc:docMk/>
            <pc:sldMk cId="2970494898" sldId="300"/>
            <ac:cxnSpMk id="71" creationId="{6F21274D-0084-4015-9B54-6FE4C8848B9D}"/>
          </ac:cxnSpMkLst>
        </pc:cxnChg>
      </pc:sldChg>
      <pc:sldChg chg="addSp modSp add del">
        <pc:chgData name="泰治郎" userId="6772d901-fb9c-47ad-9b32-26bde63bf99d" providerId="ADAL" clId="{6638AE6E-F974-4BA5-A3EB-F6A99E32FEC7}" dt="2020-01-28T09:43:31.647" v="2917" actId="47"/>
        <pc:sldMkLst>
          <pc:docMk/>
          <pc:sldMk cId="2565105782" sldId="301"/>
        </pc:sldMkLst>
        <pc:spChg chg="mod">
          <ac:chgData name="泰治郎" userId="6772d901-fb9c-47ad-9b32-26bde63bf99d" providerId="ADAL" clId="{6638AE6E-F974-4BA5-A3EB-F6A99E32FEC7}" dt="2020-01-28T09:24:41.884" v="2745" actId="1076"/>
          <ac:spMkLst>
            <pc:docMk/>
            <pc:sldMk cId="2565105782" sldId="301"/>
            <ac:spMk id="18" creationId="{21570A5A-AE8D-4BC3-BBBB-C11D50DD08D3}"/>
          </ac:spMkLst>
        </pc:spChg>
        <pc:spChg chg="mod">
          <ac:chgData name="泰治郎" userId="6772d901-fb9c-47ad-9b32-26bde63bf99d" providerId="ADAL" clId="{6638AE6E-F974-4BA5-A3EB-F6A99E32FEC7}" dt="2020-01-28T09:24:44.201" v="2747" actId="1076"/>
          <ac:spMkLst>
            <pc:docMk/>
            <pc:sldMk cId="2565105782" sldId="301"/>
            <ac:spMk id="20" creationId="{F52C5553-4F26-47EC-AE77-264FC44A6155}"/>
          </ac:spMkLst>
        </pc:spChg>
        <pc:spChg chg="mod">
          <ac:chgData name="泰治郎" userId="6772d901-fb9c-47ad-9b32-26bde63bf99d" providerId="ADAL" clId="{6638AE6E-F974-4BA5-A3EB-F6A99E32FEC7}" dt="2020-01-28T09:41:04.348" v="2912"/>
          <ac:spMkLst>
            <pc:docMk/>
            <pc:sldMk cId="2565105782" sldId="301"/>
            <ac:spMk id="50" creationId="{625F79AE-AB84-411B-97A5-F7063C1C9BD0}"/>
          </ac:spMkLst>
        </pc:spChg>
        <pc:picChg chg="add mod">
          <ac:chgData name="泰治郎" userId="6772d901-fb9c-47ad-9b32-26bde63bf99d" providerId="ADAL" clId="{6638AE6E-F974-4BA5-A3EB-F6A99E32FEC7}" dt="2020-01-28T09:43:28.092" v="2915" actId="1076"/>
          <ac:picMkLst>
            <pc:docMk/>
            <pc:sldMk cId="2565105782" sldId="301"/>
            <ac:picMk id="2" creationId="{83B48BD0-47EC-42EC-91BC-DD4C813E5A2E}"/>
          </ac:picMkLst>
        </pc:picChg>
        <pc:picChg chg="mod">
          <ac:chgData name="泰治郎" userId="6772d901-fb9c-47ad-9b32-26bde63bf99d" providerId="ADAL" clId="{6638AE6E-F974-4BA5-A3EB-F6A99E32FEC7}" dt="2020-01-28T09:17:10.678" v="2544" actId="1076"/>
          <ac:picMkLst>
            <pc:docMk/>
            <pc:sldMk cId="2565105782" sldId="301"/>
            <ac:picMk id="1026" creationId="{52E9351E-E847-4B85-8FB3-EF02DFDD9498}"/>
          </ac:picMkLst>
        </pc:picChg>
        <pc:cxnChg chg="mod">
          <ac:chgData name="泰治郎" userId="6772d901-fb9c-47ad-9b32-26bde63bf99d" providerId="ADAL" clId="{6638AE6E-F974-4BA5-A3EB-F6A99E32FEC7}" dt="2020-01-28T09:24:41.884" v="2745" actId="1076"/>
          <ac:cxnSpMkLst>
            <pc:docMk/>
            <pc:sldMk cId="2565105782" sldId="301"/>
            <ac:cxnSpMk id="19" creationId="{EB7089E5-2479-4EB1-B705-EF6C88F700F1}"/>
          </ac:cxnSpMkLst>
        </pc:cxnChg>
        <pc:cxnChg chg="mod">
          <ac:chgData name="泰治郎" userId="6772d901-fb9c-47ad-9b32-26bde63bf99d" providerId="ADAL" clId="{6638AE6E-F974-4BA5-A3EB-F6A99E32FEC7}" dt="2020-01-28T09:24:44.201" v="2747" actId="1076"/>
          <ac:cxnSpMkLst>
            <pc:docMk/>
            <pc:sldMk cId="2565105782" sldId="301"/>
            <ac:cxnSpMk id="21" creationId="{3B4A0E19-5B20-4219-B5B7-EF09954DF4E8}"/>
          </ac:cxnSpMkLst>
        </pc:cxnChg>
      </pc:sldChg>
      <pc:sldChg chg="addSp delSp modSp add">
        <pc:chgData name="泰治郎" userId="6772d901-fb9c-47ad-9b32-26bde63bf99d" providerId="ADAL" clId="{6638AE6E-F974-4BA5-A3EB-F6A99E32FEC7}" dt="2020-02-03T10:31:38.531" v="4545" actId="2711"/>
        <pc:sldMkLst>
          <pc:docMk/>
          <pc:sldMk cId="2597648429" sldId="302"/>
        </pc:sldMkLst>
        <pc:spChg chg="add 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4" creationId="{5A53893C-0DF2-4B23-BCB4-8F442A92F2A1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50" creationId="{625F79AE-AB84-411B-97A5-F7063C1C9BD0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58" creationId="{7B7FD640-9F8A-408E-9880-330AA1056CF7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60" creationId="{AB95BEB1-8B6D-44CA-A79F-B6C5F64F82A1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62" creationId="{04E13AEA-5CC2-4560-85EF-302CF2B6A7FC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64" creationId="{AC4A3857-266A-4A4F-8C35-0ED1810B6F9E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65" creationId="{4FB1EDA0-A0EE-45EF-B611-4D22E6F0EBF3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66" creationId="{24F6C0B3-026F-4A76-849F-C054878A7A18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72" creationId="{919DB4F9-8329-4FED-A89D-7B2674DAFAC2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74" creationId="{BACC91BC-597E-48F7-88B8-A1FF1C65A00E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76" creationId="{C31D32DB-A9E7-43C5-92BB-CADB3BC13B18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78" creationId="{D7AC78C1-3422-41A3-B02A-B59DEE119081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80" creationId="{51EED0E7-422C-491D-B3F6-AF463F4466A7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82" creationId="{E88301DD-B658-472C-B6B0-484368BCCE5C}"/>
          </ac:spMkLst>
        </pc:spChg>
        <pc:spChg chg="del">
          <ac:chgData name="泰治郎" userId="6772d901-fb9c-47ad-9b32-26bde63bf99d" providerId="ADAL" clId="{6638AE6E-F974-4BA5-A3EB-F6A99E32FEC7}" dt="2020-01-28T09:47:28.153" v="2966" actId="478"/>
          <ac:spMkLst>
            <pc:docMk/>
            <pc:sldMk cId="2597648429" sldId="302"/>
            <ac:spMk id="84" creationId="{894DB1DF-8B34-4F28-88B2-5653CD029396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86" creationId="{8663DA5B-8510-4555-B293-6171F8F3B075}"/>
          </ac:spMkLst>
        </pc:spChg>
        <pc:spChg chg="del mod">
          <ac:chgData name="泰治郎" userId="6772d901-fb9c-47ad-9b32-26bde63bf99d" providerId="ADAL" clId="{6638AE6E-F974-4BA5-A3EB-F6A99E32FEC7}" dt="2020-01-28T09:47:32.966" v="2971"/>
          <ac:spMkLst>
            <pc:docMk/>
            <pc:sldMk cId="2597648429" sldId="302"/>
            <ac:spMk id="88" creationId="{782EF134-E43E-4B0E-A3AB-8C66F55060DD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90" creationId="{3FBAB76E-B1A4-4996-B914-162C6CB9262C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92" creationId="{F87FB823-EE1C-4CDC-B2EB-9C43DE955747}"/>
          </ac:spMkLst>
        </pc:spChg>
        <pc:spChg chg="del">
          <ac:chgData name="泰治郎" userId="6772d901-fb9c-47ad-9b32-26bde63bf99d" providerId="ADAL" clId="{6638AE6E-F974-4BA5-A3EB-F6A99E32FEC7}" dt="2020-01-28T09:47:32.966" v="2969" actId="478"/>
          <ac:spMkLst>
            <pc:docMk/>
            <pc:sldMk cId="2597648429" sldId="302"/>
            <ac:spMk id="95" creationId="{924146FD-472E-4B4B-9239-17795ED083C2}"/>
          </ac:spMkLst>
        </pc:spChg>
        <pc:spChg chg="del mod">
          <ac:chgData name="泰治郎" userId="6772d901-fb9c-47ad-9b32-26bde63bf99d" providerId="ADAL" clId="{6638AE6E-F974-4BA5-A3EB-F6A99E32FEC7}" dt="2020-01-28T09:47:36.946" v="2974" actId="478"/>
          <ac:spMkLst>
            <pc:docMk/>
            <pc:sldMk cId="2597648429" sldId="302"/>
            <ac:spMk id="97" creationId="{B7D2A685-6E90-4990-982A-8455093AD821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99" creationId="{1D9AF4F9-0B6C-4306-9113-F2495DAAA23F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111" creationId="{361A595E-C5EF-4D42-86BC-F6906F08CA2D}"/>
          </ac:spMkLst>
        </pc:spChg>
        <pc:grpChg chg="mod">
          <ac:chgData name="泰治郎" userId="6772d901-fb9c-47ad-9b32-26bde63bf99d" providerId="ADAL" clId="{6638AE6E-F974-4BA5-A3EB-F6A99E32FEC7}" dt="2020-01-28T09:47:21.334" v="2964" actId="1076"/>
          <ac:grpSpMkLst>
            <pc:docMk/>
            <pc:sldMk cId="2597648429" sldId="302"/>
            <ac:grpSpMk id="63" creationId="{15BC349C-3C32-4393-9AE6-13382F6451E7}"/>
          </ac:grpSpMkLst>
        </pc:grpChg>
        <pc:graphicFrameChg chg="mod modGraphic">
          <ac:chgData name="泰治郎" userId="6772d901-fb9c-47ad-9b32-26bde63bf99d" providerId="ADAL" clId="{6638AE6E-F974-4BA5-A3EB-F6A99E32FEC7}" dt="2020-01-28T09:46:04.552" v="2963" actId="1076"/>
          <ac:graphicFrameMkLst>
            <pc:docMk/>
            <pc:sldMk cId="2597648429" sldId="302"/>
            <ac:graphicFrameMk id="17" creationId="{FEA0BC3C-4A06-4C2E-A1FB-B7EBAC7448DE}"/>
          </ac:graphicFrameMkLst>
        </pc:graphicFrameChg>
        <pc:picChg chg="del">
          <ac:chgData name="泰治郎" userId="6772d901-fb9c-47ad-9b32-26bde63bf99d" providerId="ADAL" clId="{6638AE6E-F974-4BA5-A3EB-F6A99E32FEC7}" dt="2020-01-28T09:44:21.800" v="2933" actId="478"/>
          <ac:picMkLst>
            <pc:docMk/>
            <pc:sldMk cId="2597648429" sldId="302"/>
            <ac:picMk id="2" creationId="{F3B32E8E-80DA-4E68-B7CC-13262D63BDA7}"/>
          </ac:picMkLst>
        </pc:picChg>
        <pc:picChg chg="add del mod ord">
          <ac:chgData name="泰治郎" userId="6772d901-fb9c-47ad-9b32-26bde63bf99d" providerId="ADAL" clId="{6638AE6E-F974-4BA5-A3EB-F6A99E32FEC7}" dt="2020-01-28T09:50:52.497" v="3058" actId="478"/>
          <ac:picMkLst>
            <pc:docMk/>
            <pc:sldMk cId="2597648429" sldId="302"/>
            <ac:picMk id="3" creationId="{98874960-DD6F-4E6A-8A28-1A364530D7A1}"/>
          </ac:picMkLst>
        </pc:picChg>
        <pc:picChg chg="add mod ord">
          <ac:chgData name="泰治郎" userId="6772d901-fb9c-47ad-9b32-26bde63bf99d" providerId="ADAL" clId="{6638AE6E-F974-4BA5-A3EB-F6A99E32FEC7}" dt="2020-01-28T09:50:51.288" v="3057" actId="167"/>
          <ac:picMkLst>
            <pc:docMk/>
            <pc:sldMk cId="2597648429" sldId="302"/>
            <ac:picMk id="5" creationId="{B3FF8981-2FE8-4BAD-8857-70A5064DA9E9}"/>
          </ac:picMkLst>
        </pc:picChg>
        <pc:picChg chg="add del mod">
          <ac:chgData name="泰治郎" userId="6772d901-fb9c-47ad-9b32-26bde63bf99d" providerId="ADAL" clId="{6638AE6E-F974-4BA5-A3EB-F6A99E32FEC7}" dt="2020-01-28T10:08:03.693" v="3080" actId="21"/>
          <ac:picMkLst>
            <pc:docMk/>
            <pc:sldMk cId="2597648429" sldId="302"/>
            <ac:picMk id="6" creationId="{FE7309BC-5101-42BB-A1C8-C6B6E20982D0}"/>
          </ac:picMkLst>
        </pc:picChg>
        <pc:cxnChg chg="del mod">
          <ac:chgData name="泰治郎" userId="6772d901-fb9c-47ad-9b32-26bde63bf99d" providerId="ADAL" clId="{6638AE6E-F974-4BA5-A3EB-F6A99E32FEC7}" dt="2020-01-28T09:47:27.529" v="2965" actId="478"/>
          <ac:cxnSpMkLst>
            <pc:docMk/>
            <pc:sldMk cId="2597648429" sldId="302"/>
            <ac:cxnSpMk id="85" creationId="{FBED6647-B921-4751-BAE7-66E0DE837BC8}"/>
          </ac:cxnSpMkLst>
        </pc:cxnChg>
        <pc:cxnChg chg="del mod">
          <ac:chgData name="泰治郎" userId="6772d901-fb9c-47ad-9b32-26bde63bf99d" providerId="ADAL" clId="{6638AE6E-F974-4BA5-A3EB-F6A99E32FEC7}" dt="2020-01-28T09:47:29.555" v="2967" actId="478"/>
          <ac:cxnSpMkLst>
            <pc:docMk/>
            <pc:sldMk cId="2597648429" sldId="302"/>
            <ac:cxnSpMk id="89" creationId="{A14084A8-6E35-472A-91D3-29F4AE3C056C}"/>
          </ac:cxnSpMkLst>
        </pc:cxnChg>
        <pc:cxnChg chg="del mod">
          <ac:chgData name="泰治郎" userId="6772d901-fb9c-47ad-9b32-26bde63bf99d" providerId="ADAL" clId="{6638AE6E-F974-4BA5-A3EB-F6A99E32FEC7}" dt="2020-01-28T09:47:35.300" v="2973" actId="478"/>
          <ac:cxnSpMkLst>
            <pc:docMk/>
            <pc:sldMk cId="2597648429" sldId="302"/>
            <ac:cxnSpMk id="96" creationId="{747744F5-7CD1-4C9D-8349-6E595E2D0F01}"/>
          </ac:cxnSpMkLst>
        </pc:cxnChg>
        <pc:cxnChg chg="del mod">
          <ac:chgData name="泰治郎" userId="6772d901-fb9c-47ad-9b32-26bde63bf99d" providerId="ADAL" clId="{6638AE6E-F974-4BA5-A3EB-F6A99E32FEC7}" dt="2020-01-28T09:47:37.889" v="2975" actId="478"/>
          <ac:cxnSpMkLst>
            <pc:docMk/>
            <pc:sldMk cId="2597648429" sldId="302"/>
            <ac:cxnSpMk id="98" creationId="{46F52C47-9191-4A57-8373-5DE47CA20F6A}"/>
          </ac:cxnSpMkLst>
        </pc:cxnChg>
      </pc:sldChg>
      <pc:sldChg chg="add">
        <pc:chgData name="泰治郎" userId="6772d901-fb9c-47ad-9b32-26bde63bf99d" providerId="ADAL" clId="{6638AE6E-F974-4BA5-A3EB-F6A99E32FEC7}" dt="2020-01-28T10:07:52.631" v="3073"/>
        <pc:sldMkLst>
          <pc:docMk/>
          <pc:sldMk cId="36528205" sldId="303"/>
        </pc:sldMkLst>
      </pc:sldChg>
      <pc:sldChg chg="add del">
        <pc:chgData name="泰治郎" userId="6772d901-fb9c-47ad-9b32-26bde63bf99d" providerId="ADAL" clId="{6638AE6E-F974-4BA5-A3EB-F6A99E32FEC7}" dt="2020-01-28T09:43:39.210" v="2926"/>
        <pc:sldMkLst>
          <pc:docMk/>
          <pc:sldMk cId="3385899743" sldId="303"/>
        </pc:sldMkLst>
      </pc:sldChg>
      <pc:sldChg chg="addSp delSp modSp add">
        <pc:chgData name="泰治郎" userId="6772d901-fb9c-47ad-9b32-26bde63bf99d" providerId="ADAL" clId="{6638AE6E-F974-4BA5-A3EB-F6A99E32FEC7}" dt="2020-02-03T10:31:50.571" v="4546" actId="2711"/>
        <pc:sldMkLst>
          <pc:docMk/>
          <pc:sldMk cId="2363082684" sldId="304"/>
        </pc:sldMkLst>
        <pc:spChg chg="del">
          <ac:chgData name="泰治郎" userId="6772d901-fb9c-47ad-9b32-26bde63bf99d" providerId="ADAL" clId="{6638AE6E-F974-4BA5-A3EB-F6A99E32FEC7}" dt="2020-02-03T06:21:00.901" v="3988" actId="478"/>
          <ac:spMkLst>
            <pc:docMk/>
            <pc:sldMk cId="2363082684" sldId="304"/>
            <ac:spMk id="7" creationId="{C8E3500A-D141-4B23-A868-C1E5D2BE60FB}"/>
          </ac:spMkLst>
        </pc:spChg>
        <pc:spChg chg="add 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15" creationId="{427F218A-5A7B-4168-93AF-21D2EF067371}"/>
          </ac:spMkLst>
        </pc:spChg>
        <pc:spChg chg="add 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17" creationId="{E3B87FD5-B074-4FEF-8511-E9FD620208C4}"/>
          </ac:spMkLst>
        </pc:spChg>
        <pc:spChg chg="add 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18" creationId="{4FD0DA90-8D5B-41E3-A903-2838533873C4}"/>
          </ac:spMkLst>
        </pc:spChg>
        <pc:spChg chg="add mod">
          <ac:chgData name="泰治郎" userId="6772d901-fb9c-47ad-9b32-26bde63bf99d" providerId="ADAL" clId="{6638AE6E-F974-4BA5-A3EB-F6A99E32FEC7}" dt="2020-02-03T06:22:14.888" v="4054" actId="571"/>
          <ac:spMkLst>
            <pc:docMk/>
            <pc:sldMk cId="2363082684" sldId="304"/>
            <ac:spMk id="36" creationId="{E0ADB3AC-6106-40FA-BDD8-DD57686E69DF}"/>
          </ac:spMkLst>
        </pc:spChg>
        <pc:spChg chg="del mod">
          <ac:chgData name="泰治郎" userId="6772d901-fb9c-47ad-9b32-26bde63bf99d" providerId="ADAL" clId="{6638AE6E-F974-4BA5-A3EB-F6A99E32FEC7}" dt="2020-02-03T06:21:25.126" v="4023" actId="478"/>
          <ac:spMkLst>
            <pc:docMk/>
            <pc:sldMk cId="2363082684" sldId="304"/>
            <ac:spMk id="37" creationId="{F66A02C1-F76B-418E-A617-B50BB27BDF38}"/>
          </ac:spMkLst>
        </pc:spChg>
        <pc:spChg chg="del">
          <ac:chgData name="泰治郎" userId="6772d901-fb9c-47ad-9b32-26bde63bf99d" providerId="ADAL" clId="{6638AE6E-F974-4BA5-A3EB-F6A99E32FEC7}" dt="2020-02-03T06:21:02.156" v="3989" actId="478"/>
          <ac:spMkLst>
            <pc:docMk/>
            <pc:sldMk cId="2363082684" sldId="304"/>
            <ac:spMk id="43" creationId="{E0C3AC03-EBB5-4E60-9EDD-81B728858872}"/>
          </ac:spMkLst>
        </pc:spChg>
        <pc:spChg chg="add 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45" creationId="{38CB633C-345E-481D-BBB2-533CCD309B83}"/>
          </ac:spMkLst>
        </pc:spChg>
        <pc:spChg chg="add del mod">
          <ac:chgData name="泰治郎" userId="6772d901-fb9c-47ad-9b32-26bde63bf99d" providerId="ADAL" clId="{6638AE6E-F974-4BA5-A3EB-F6A99E32FEC7}" dt="2020-02-03T10:26:50.603" v="4287" actId="478"/>
          <ac:spMkLst>
            <pc:docMk/>
            <pc:sldMk cId="2363082684" sldId="304"/>
            <ac:spMk id="47" creationId="{CA361D9F-3E20-4BD5-8566-5016165F3B33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49" creationId="{3A947ECF-790C-43B9-B30C-686DD1803143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50" creationId="{625F79AE-AB84-411B-97A5-F7063C1C9BD0}"/>
          </ac:spMkLst>
        </pc:spChg>
        <pc:spChg chg="add del 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56" creationId="{8080E491-BC82-4F0B-BD62-FB2FE5411C96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65" creationId="{91DD26AF-281E-4AA2-8240-F6AA25A0D777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87" creationId="{B5290D61-C11C-455C-9E50-33CE1860006D}"/>
          </ac:spMkLst>
        </pc:spChg>
        <pc:spChg chg="del mod">
          <ac:chgData name="泰治郎" userId="6772d901-fb9c-47ad-9b32-26bde63bf99d" providerId="ADAL" clId="{6638AE6E-F974-4BA5-A3EB-F6A99E32FEC7}" dt="2020-02-03T06:21:32.203" v="4033" actId="478"/>
          <ac:spMkLst>
            <pc:docMk/>
            <pc:sldMk cId="2363082684" sldId="304"/>
            <ac:spMk id="89" creationId="{2D4F30FD-850A-40D8-BA63-B869C6FAB908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90" creationId="{4A6B3103-50AA-4F25-A3D8-1F757858C106}"/>
          </ac:spMkLst>
        </pc:spChg>
        <pc:spChg chg="del">
          <ac:chgData name="泰治郎" userId="6772d901-fb9c-47ad-9b32-26bde63bf99d" providerId="ADAL" clId="{6638AE6E-F974-4BA5-A3EB-F6A99E32FEC7}" dt="2020-02-03T06:21:00.901" v="3988" actId="478"/>
          <ac:spMkLst>
            <pc:docMk/>
            <pc:sldMk cId="2363082684" sldId="304"/>
            <ac:spMk id="91" creationId="{DC4E454E-316C-452C-9228-38991D250EA1}"/>
          </ac:spMkLst>
        </pc:spChg>
        <pc:spChg chg="del">
          <ac:chgData name="泰治郎" userId="6772d901-fb9c-47ad-9b32-26bde63bf99d" providerId="ADAL" clId="{6638AE6E-F974-4BA5-A3EB-F6A99E32FEC7}" dt="2020-02-03T06:21:05.351" v="3992" actId="478"/>
          <ac:spMkLst>
            <pc:docMk/>
            <pc:sldMk cId="2363082684" sldId="304"/>
            <ac:spMk id="100" creationId="{72031EB2-8CF0-4620-99CA-8B66FF863F62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102" creationId="{4FFDD4BD-92A8-44C7-BFBC-939A02DB581C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103" creationId="{84C76E4E-F10F-4F52-BCD1-DD117F29AED9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111" creationId="{361A595E-C5EF-4D42-86BC-F6906F08CA2D}"/>
          </ac:spMkLst>
        </pc:spChg>
        <pc:spChg chg="del">
          <ac:chgData name="泰治郎" userId="6772d901-fb9c-47ad-9b32-26bde63bf99d" providerId="ADAL" clId="{6638AE6E-F974-4BA5-A3EB-F6A99E32FEC7}" dt="2020-02-03T06:21:22.458" v="4019" actId="478"/>
          <ac:spMkLst>
            <pc:docMk/>
            <pc:sldMk cId="2363082684" sldId="304"/>
            <ac:spMk id="140" creationId="{B3BE967C-A8EB-4636-9779-71D9E529766D}"/>
          </ac:spMkLst>
        </pc:spChg>
        <pc:picChg chg="del">
          <ac:chgData name="泰治郎" userId="6772d901-fb9c-47ad-9b32-26bde63bf99d" providerId="ADAL" clId="{6638AE6E-F974-4BA5-A3EB-F6A99E32FEC7}" dt="2020-02-03T06:21:00.901" v="3988" actId="478"/>
          <ac:picMkLst>
            <pc:docMk/>
            <pc:sldMk cId="2363082684" sldId="304"/>
            <ac:picMk id="16" creationId="{CA4D1D72-0351-452F-AB67-C8A69708D7C4}"/>
          </ac:picMkLst>
        </pc:picChg>
        <pc:picChg chg="del">
          <ac:chgData name="泰治郎" userId="6772d901-fb9c-47ad-9b32-26bde63bf99d" providerId="ADAL" clId="{6638AE6E-F974-4BA5-A3EB-F6A99E32FEC7}" dt="2020-02-03T06:21:23.360" v="4020" actId="478"/>
          <ac:picMkLst>
            <pc:docMk/>
            <pc:sldMk cId="2363082684" sldId="304"/>
            <ac:picMk id="40" creationId="{3D86911A-BF7A-4C06-91BA-6FB970BD411A}"/>
          </ac:picMkLst>
        </pc:picChg>
        <pc:picChg chg="mod">
          <ac:chgData name="泰治郎" userId="6772d901-fb9c-47ad-9b32-26bde63bf99d" providerId="ADAL" clId="{6638AE6E-F974-4BA5-A3EB-F6A99E32FEC7}" dt="2020-02-03T06:22:49.169" v="4097" actId="1038"/>
          <ac:picMkLst>
            <pc:docMk/>
            <pc:sldMk cId="2363082684" sldId="304"/>
            <ac:picMk id="51" creationId="{CEF57ECB-2892-43C6-AB54-90717D56C45F}"/>
          </ac:picMkLst>
        </pc:picChg>
        <pc:picChg chg="del mod">
          <ac:chgData name="泰治郎" userId="6772d901-fb9c-47ad-9b32-26bde63bf99d" providerId="ADAL" clId="{6638AE6E-F974-4BA5-A3EB-F6A99E32FEC7}" dt="2020-02-03T06:22:18.755" v="4056" actId="478"/>
          <ac:picMkLst>
            <pc:docMk/>
            <pc:sldMk cId="2363082684" sldId="304"/>
            <ac:picMk id="92" creationId="{BDF9C5A4-4195-40EC-9E2F-E37258D1C88B}"/>
          </ac:picMkLst>
        </pc:picChg>
        <pc:picChg chg="mod">
          <ac:chgData name="泰治郎" userId="6772d901-fb9c-47ad-9b32-26bde63bf99d" providerId="ADAL" clId="{6638AE6E-F974-4BA5-A3EB-F6A99E32FEC7}" dt="2020-02-03T06:22:07.958" v="4051" actId="14100"/>
          <ac:picMkLst>
            <pc:docMk/>
            <pc:sldMk cId="2363082684" sldId="304"/>
            <ac:picMk id="93" creationId="{4BA6683E-106B-4395-8E4C-8CCC67295CA9}"/>
          </ac:picMkLst>
        </pc:picChg>
        <pc:cxnChg chg="mod">
          <ac:chgData name="泰治郎" userId="6772d901-fb9c-47ad-9b32-26bde63bf99d" providerId="ADAL" clId="{6638AE6E-F974-4BA5-A3EB-F6A99E32FEC7}" dt="2020-02-03T06:22:54.787" v="4100" actId="14100"/>
          <ac:cxnSpMkLst>
            <pc:docMk/>
            <pc:sldMk cId="2363082684" sldId="304"/>
            <ac:cxnSpMk id="3" creationId="{EDDB7613-04B0-47CF-884E-7522D7C868A8}"/>
          </ac:cxnSpMkLst>
        </pc:cxnChg>
        <pc:cxnChg chg="del mod">
          <ac:chgData name="泰治郎" userId="6772d901-fb9c-47ad-9b32-26bde63bf99d" providerId="ADAL" clId="{6638AE6E-F974-4BA5-A3EB-F6A99E32FEC7}" dt="2020-02-03T06:21:00.901" v="3988" actId="478"/>
          <ac:cxnSpMkLst>
            <pc:docMk/>
            <pc:sldMk cId="2363082684" sldId="304"/>
            <ac:cxnSpMk id="5" creationId="{33564607-A355-4E54-95EF-A5516E9F0E10}"/>
          </ac:cxnSpMkLst>
        </pc:cxnChg>
        <pc:cxnChg chg="mod">
          <ac:chgData name="泰治郎" userId="6772d901-fb9c-47ad-9b32-26bde63bf99d" providerId="ADAL" clId="{6638AE6E-F974-4BA5-A3EB-F6A99E32FEC7}" dt="2020-02-03T06:23:23.673" v="4110" actId="1076"/>
          <ac:cxnSpMkLst>
            <pc:docMk/>
            <pc:sldMk cId="2363082684" sldId="304"/>
            <ac:cxnSpMk id="41" creationId="{E91740C8-E68A-43B0-AC06-79245A4619D6}"/>
          </ac:cxnSpMkLst>
        </pc:cxnChg>
        <pc:cxnChg chg="del mod">
          <ac:chgData name="泰治郎" userId="6772d901-fb9c-47ad-9b32-26bde63bf99d" providerId="ADAL" clId="{6638AE6E-F974-4BA5-A3EB-F6A99E32FEC7}" dt="2020-02-03T06:21:03.235" v="3990" actId="478"/>
          <ac:cxnSpMkLst>
            <pc:docMk/>
            <pc:sldMk cId="2363082684" sldId="304"/>
            <ac:cxnSpMk id="44" creationId="{1F478D8A-6B97-4FCF-BA2A-D692CEC6D6CF}"/>
          </ac:cxnSpMkLst>
        </pc:cxnChg>
        <pc:cxnChg chg="mod">
          <ac:chgData name="泰治郎" userId="6772d901-fb9c-47ad-9b32-26bde63bf99d" providerId="ADAL" clId="{6638AE6E-F974-4BA5-A3EB-F6A99E32FEC7}" dt="2020-02-03T06:23:23.673" v="4110" actId="1076"/>
          <ac:cxnSpMkLst>
            <pc:docMk/>
            <pc:sldMk cId="2363082684" sldId="304"/>
            <ac:cxnSpMk id="53" creationId="{8D7D8936-5C22-4312-A77E-354F2FBF1170}"/>
          </ac:cxnSpMkLst>
        </pc:cxnChg>
        <pc:cxnChg chg="del mod">
          <ac:chgData name="泰治郎" userId="6772d901-fb9c-47ad-9b32-26bde63bf99d" providerId="ADAL" clId="{6638AE6E-F974-4BA5-A3EB-F6A99E32FEC7}" dt="2020-02-03T06:21:26.466" v="4024" actId="478"/>
          <ac:cxnSpMkLst>
            <pc:docMk/>
            <pc:sldMk cId="2363082684" sldId="304"/>
            <ac:cxnSpMk id="58" creationId="{D3F06228-725E-499E-ACBA-E9073D762D1E}"/>
          </ac:cxnSpMkLst>
        </pc:cxnChg>
        <pc:cxnChg chg="del mod">
          <ac:chgData name="泰治郎" userId="6772d901-fb9c-47ad-9b32-26bde63bf99d" providerId="ADAL" clId="{6638AE6E-F974-4BA5-A3EB-F6A99E32FEC7}" dt="2020-02-03T06:21:04.362" v="3991" actId="478"/>
          <ac:cxnSpMkLst>
            <pc:docMk/>
            <pc:sldMk cId="2363082684" sldId="304"/>
            <ac:cxnSpMk id="101" creationId="{83004F6A-545A-4AB1-81E3-2C92F181F719}"/>
          </ac:cxnSpMkLst>
        </pc:cxnChg>
      </pc:sldChg>
      <pc:sldChg chg="add del">
        <pc:chgData name="泰治郎" userId="6772d901-fb9c-47ad-9b32-26bde63bf99d" providerId="ADAL" clId="{6638AE6E-F974-4BA5-A3EB-F6A99E32FEC7}" dt="2020-01-28T10:07:59.750" v="3077"/>
        <pc:sldMkLst>
          <pc:docMk/>
          <pc:sldMk cId="4259889061" sldId="304"/>
        </pc:sldMkLst>
      </pc:sldChg>
    </pc:docChg>
  </pc:docChgLst>
  <pc:docChgLst>
    <pc:chgData name="鈴木 泰治郎" userId="S::t-suzuki@solidsphere.onmicrosoft.com::6772d901-fb9c-47ad-9b32-26bde63bf99d" providerId="AD" clId="Web-{72259CDD-670F-C93D-CC94-8AF52DC645DA}"/>
    <pc:docChg chg="modSld">
      <pc:chgData name="鈴木 泰治郎" userId="S::t-suzuki@solidsphere.onmicrosoft.com::6772d901-fb9c-47ad-9b32-26bde63bf99d" providerId="AD" clId="Web-{72259CDD-670F-C93D-CC94-8AF52DC645DA}" dt="2020-02-03T10:39:52.846" v="52"/>
      <pc:docMkLst>
        <pc:docMk/>
      </pc:docMkLst>
      <pc:sldChg chg="modSp">
        <pc:chgData name="鈴木 泰治郎" userId="S::t-suzuki@solidsphere.onmicrosoft.com::6772d901-fb9c-47ad-9b32-26bde63bf99d" providerId="AD" clId="Web-{72259CDD-670F-C93D-CC94-8AF52DC645DA}" dt="2020-02-03T10:39:52.846" v="52"/>
        <pc:sldMkLst>
          <pc:docMk/>
          <pc:sldMk cId="1438009587" sldId="270"/>
        </pc:sldMkLst>
        <pc:graphicFrameChg chg="mod modGraphic">
          <ac:chgData name="鈴木 泰治郎" userId="S::t-suzuki@solidsphere.onmicrosoft.com::6772d901-fb9c-47ad-9b32-26bde63bf99d" providerId="AD" clId="Web-{72259CDD-670F-C93D-CC94-8AF52DC645DA}" dt="2020-02-03T10:39:52.846" v="52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modSp">
        <pc:chgData name="鈴木 泰治郎" userId="S::t-suzuki@solidsphere.onmicrosoft.com::6772d901-fb9c-47ad-9b32-26bde63bf99d" providerId="AD" clId="Web-{72259CDD-670F-C93D-CC94-8AF52DC645DA}" dt="2020-02-03T10:38:47.346" v="36"/>
        <pc:sldMkLst>
          <pc:docMk/>
          <pc:sldMk cId="2668029743" sldId="298"/>
        </pc:sldMkLst>
        <pc:grpChg chg="mod">
          <ac:chgData name="鈴木 泰治郎" userId="S::t-suzuki@solidsphere.onmicrosoft.com::6772d901-fb9c-47ad-9b32-26bde63bf99d" providerId="AD" clId="Web-{72259CDD-670F-C93D-CC94-8AF52DC645DA}" dt="2020-02-03T10:37:44.893" v="10" actId="1076"/>
          <ac:grpSpMkLst>
            <pc:docMk/>
            <pc:sldMk cId="2668029743" sldId="298"/>
            <ac:grpSpMk id="63" creationId="{15BC349C-3C32-4393-9AE6-13382F6451E7}"/>
          </ac:grpSpMkLst>
        </pc:grpChg>
        <pc:graphicFrameChg chg="mod modGraphic">
          <ac:chgData name="鈴木 泰治郎" userId="S::t-suzuki@solidsphere.onmicrosoft.com::6772d901-fb9c-47ad-9b32-26bde63bf99d" providerId="AD" clId="Web-{72259CDD-670F-C93D-CC94-8AF52DC645DA}" dt="2020-02-03T10:38:47.346" v="36"/>
          <ac:graphicFrameMkLst>
            <pc:docMk/>
            <pc:sldMk cId="2668029743" sldId="298"/>
            <ac:graphicFrameMk id="17" creationId="{FEA0BC3C-4A06-4C2E-A1FB-B7EBAC7448DE}"/>
          </ac:graphicFrameMkLst>
        </pc:graphicFrameChg>
      </pc:sldChg>
    </pc:docChg>
  </pc:docChgLst>
  <pc:docChgLst>
    <pc:chgData name="鈴木 泰治郎" userId="6772d901-fb9c-47ad-9b32-26bde63bf99d" providerId="ADAL" clId="{C6F5BC9B-6015-4985-9D92-6B9FA1753311}"/>
    <pc:docChg chg="undo custSel addSld delSld modSld">
      <pc:chgData name="鈴木 泰治郎" userId="6772d901-fb9c-47ad-9b32-26bde63bf99d" providerId="ADAL" clId="{C6F5BC9B-6015-4985-9D92-6B9FA1753311}" dt="2020-01-24T02:47:02.404" v="90" actId="1076"/>
      <pc:docMkLst>
        <pc:docMk/>
      </pc:docMkLst>
      <pc:sldChg chg="add del">
        <pc:chgData name="鈴木 泰治郎" userId="6772d901-fb9c-47ad-9b32-26bde63bf99d" providerId="ADAL" clId="{C6F5BC9B-6015-4985-9D92-6B9FA1753311}" dt="2020-01-23T10:13:45.526" v="17" actId="47"/>
        <pc:sldMkLst>
          <pc:docMk/>
          <pc:sldMk cId="3945621981" sldId="287"/>
        </pc:sldMkLst>
      </pc:sldChg>
      <pc:sldChg chg="add del">
        <pc:chgData name="鈴木 泰治郎" userId="6772d901-fb9c-47ad-9b32-26bde63bf99d" providerId="ADAL" clId="{C6F5BC9B-6015-4985-9D92-6B9FA1753311}" dt="2020-01-23T10:13:44.758" v="15" actId="47"/>
        <pc:sldMkLst>
          <pc:docMk/>
          <pc:sldMk cId="1317571951" sldId="288"/>
        </pc:sldMkLst>
      </pc:sldChg>
      <pc:sldChg chg="add del">
        <pc:chgData name="鈴木 泰治郎" userId="6772d901-fb9c-47ad-9b32-26bde63bf99d" providerId="ADAL" clId="{C6F5BC9B-6015-4985-9D92-6B9FA1753311}" dt="2020-01-23T10:13:44.565" v="14" actId="47"/>
        <pc:sldMkLst>
          <pc:docMk/>
          <pc:sldMk cId="3799923498" sldId="289"/>
        </pc:sldMkLst>
      </pc:sldChg>
      <pc:sldChg chg="add del">
        <pc:chgData name="鈴木 泰治郎" userId="6772d901-fb9c-47ad-9b32-26bde63bf99d" providerId="ADAL" clId="{C6F5BC9B-6015-4985-9D92-6B9FA1753311}" dt="2020-01-23T10:13:44.140" v="11" actId="47"/>
        <pc:sldMkLst>
          <pc:docMk/>
          <pc:sldMk cId="2634065890" sldId="290"/>
        </pc:sldMkLst>
      </pc:sldChg>
      <pc:sldChg chg="add del">
        <pc:chgData name="鈴木 泰治郎" userId="6772d901-fb9c-47ad-9b32-26bde63bf99d" providerId="ADAL" clId="{C6F5BC9B-6015-4985-9D92-6B9FA1753311}" dt="2020-01-23T10:13:43.984" v="10" actId="47"/>
        <pc:sldMkLst>
          <pc:docMk/>
          <pc:sldMk cId="2729413238" sldId="291"/>
        </pc:sldMkLst>
      </pc:sldChg>
      <pc:sldChg chg="add del">
        <pc:chgData name="鈴木 泰治郎" userId="6772d901-fb9c-47ad-9b32-26bde63bf99d" providerId="ADAL" clId="{C6F5BC9B-6015-4985-9D92-6B9FA1753311}" dt="2020-01-23T10:13:43.821" v="9" actId="47"/>
        <pc:sldMkLst>
          <pc:docMk/>
          <pc:sldMk cId="1383907567" sldId="294"/>
        </pc:sldMkLst>
      </pc:sldChg>
      <pc:sldChg chg="addSp delSp modSp add del">
        <pc:chgData name="鈴木 泰治郎" userId="6772d901-fb9c-47ad-9b32-26bde63bf99d" providerId="ADAL" clId="{C6F5BC9B-6015-4985-9D92-6B9FA1753311}" dt="2020-01-24T02:47:02.404" v="90" actId="1076"/>
        <pc:sldMkLst>
          <pc:docMk/>
          <pc:sldMk cId="2653184136" sldId="295"/>
        </pc:sldMkLst>
        <pc:spChg chg="mod">
          <ac:chgData name="鈴木 泰治郎" userId="6772d901-fb9c-47ad-9b32-26bde63bf99d" providerId="ADAL" clId="{C6F5BC9B-6015-4985-9D92-6B9FA1753311}" dt="2020-01-24T02:47:02.404" v="90" actId="1076"/>
          <ac:spMkLst>
            <pc:docMk/>
            <pc:sldMk cId="2653184136" sldId="295"/>
            <ac:spMk id="4" creationId="{936B6DEC-7CD0-4379-A90A-9BE362A9EABB}"/>
          </ac:spMkLst>
        </pc:spChg>
        <pc:spChg chg="add del mod">
          <ac:chgData name="鈴木 泰治郎" userId="6772d901-fb9c-47ad-9b32-26bde63bf99d" providerId="ADAL" clId="{C6F5BC9B-6015-4985-9D92-6B9FA1753311}" dt="2020-01-24T02:44:58.070" v="19" actId="478"/>
          <ac:spMkLst>
            <pc:docMk/>
            <pc:sldMk cId="2653184136" sldId="295"/>
            <ac:spMk id="5" creationId="{4D32E2C0-079F-41A3-9278-FA5C95A30B77}"/>
          </ac:spMkLst>
        </pc:spChg>
      </pc:sldChg>
      <pc:sldChg chg="add del">
        <pc:chgData name="鈴木 泰治郎" userId="6772d901-fb9c-47ad-9b32-26bde63bf99d" providerId="ADAL" clId="{C6F5BC9B-6015-4985-9D92-6B9FA1753311}" dt="2020-01-23T10:13:44.290" v="12" actId="47"/>
        <pc:sldMkLst>
          <pc:docMk/>
          <pc:sldMk cId="3964208013" sldId="296"/>
        </pc:sldMkLst>
      </pc:sldChg>
      <pc:sldChg chg="add del">
        <pc:chgData name="鈴木 泰治郎" userId="6772d901-fb9c-47ad-9b32-26bde63bf99d" providerId="ADAL" clId="{C6F5BC9B-6015-4985-9D92-6B9FA1753311}" dt="2020-01-23T10:13:44.433" v="13" actId="47"/>
        <pc:sldMkLst>
          <pc:docMk/>
          <pc:sldMk cId="3183531540" sldId="297"/>
        </pc:sldMkLst>
      </pc:sldChg>
    </pc:docChg>
  </pc:docChgLst>
  <pc:docChgLst>
    <pc:chgData name="鈴木 泰治郎" userId="S::t-suzuki@solidsphere.onmicrosoft.com::6772d901-fb9c-47ad-9b32-26bde63bf99d" providerId="AD" clId="Web-{F46D02EE-1C79-5D85-552F-968B535C5D2B}"/>
    <pc:docChg chg="modSld">
      <pc:chgData name="鈴木 泰治郎" userId="S::t-suzuki@solidsphere.onmicrosoft.com::6772d901-fb9c-47ad-9b32-26bde63bf99d" providerId="AD" clId="Web-{F46D02EE-1C79-5D85-552F-968B535C5D2B}" dt="2020-01-27T03:02:25.341" v="67" actId="1076"/>
      <pc:docMkLst>
        <pc:docMk/>
      </pc:docMkLst>
      <pc:sldChg chg="addSp delSp modSp">
        <pc:chgData name="鈴木 泰治郎" userId="S::t-suzuki@solidsphere.onmicrosoft.com::6772d901-fb9c-47ad-9b32-26bde63bf99d" providerId="AD" clId="Web-{F46D02EE-1C79-5D85-552F-968B535C5D2B}" dt="2020-01-27T03:02:25.341" v="67" actId="1076"/>
        <pc:sldMkLst>
          <pc:docMk/>
          <pc:sldMk cId="2653184136" sldId="295"/>
        </pc:sldMkLst>
        <pc:spChg chg="add del">
          <ac:chgData name="鈴木 泰治郎" userId="S::t-suzuki@solidsphere.onmicrosoft.com::6772d901-fb9c-47ad-9b32-26bde63bf99d" providerId="AD" clId="Web-{F46D02EE-1C79-5D85-552F-968B535C5D2B}" dt="2020-01-27T03:02:09.044" v="65"/>
          <ac:spMkLst>
            <pc:docMk/>
            <pc:sldMk cId="2653184136" sldId="295"/>
            <ac:spMk id="4" creationId="{936B6DEC-7CD0-4379-A90A-9BE362A9EABB}"/>
          </ac:spMkLst>
        </pc:spChg>
        <pc:spChg chg="mod">
          <ac:chgData name="鈴木 泰治郎" userId="S::t-suzuki@solidsphere.onmicrosoft.com::6772d901-fb9c-47ad-9b32-26bde63bf99d" providerId="AD" clId="Web-{F46D02EE-1C79-5D85-552F-968B535C5D2B}" dt="2020-01-27T03:01:51.903" v="61" actId="20577"/>
          <ac:spMkLst>
            <pc:docMk/>
            <pc:sldMk cId="2653184136" sldId="295"/>
            <ac:spMk id="15" creationId="{0F2E3832-19AC-4B60-8400-5AF933166493}"/>
          </ac:spMkLst>
        </pc:spChg>
        <pc:spChg chg="mod">
          <ac:chgData name="鈴木 泰治郎" userId="S::t-suzuki@solidsphere.onmicrosoft.com::6772d901-fb9c-47ad-9b32-26bde63bf99d" providerId="AD" clId="Web-{F46D02EE-1C79-5D85-552F-968B535C5D2B}" dt="2020-01-27T03:02:25.341" v="67" actId="1076"/>
          <ac:spMkLst>
            <pc:docMk/>
            <pc:sldMk cId="2653184136" sldId="295"/>
            <ac:spMk id="48" creationId="{5ED49329-D291-49B0-A280-D6ADF57696F8}"/>
          </ac:spMkLst>
        </pc:spChg>
        <pc:graphicFrameChg chg="mod modGraphic">
          <ac:chgData name="鈴木 泰治郎" userId="S::t-suzuki@solidsphere.onmicrosoft.com::6772d901-fb9c-47ad-9b32-26bde63bf99d" providerId="AD" clId="Web-{F46D02EE-1C79-5D85-552F-968B535C5D2B}" dt="2020-01-27T03:01:09.841" v="39"/>
          <ac:graphicFrameMkLst>
            <pc:docMk/>
            <pc:sldMk cId="2653184136" sldId="295"/>
            <ac:graphicFrameMk id="2" creationId="{B78B7D8B-E4AD-4157-8AA5-D72BD2BE246E}"/>
          </ac:graphicFrameMkLst>
        </pc:graphicFrameChg>
        <pc:graphicFrameChg chg="mod modGraphic">
          <ac:chgData name="鈴木 泰治郎" userId="S::t-suzuki@solidsphere.onmicrosoft.com::6772d901-fb9c-47ad-9b32-26bde63bf99d" providerId="AD" clId="Web-{F46D02EE-1C79-5D85-552F-968B535C5D2B}" dt="2020-01-27T03:01:18.763" v="42"/>
          <ac:graphicFrameMkLst>
            <pc:docMk/>
            <pc:sldMk cId="2653184136" sldId="295"/>
            <ac:graphicFrameMk id="19" creationId="{0AA29E8B-1D18-4B45-A5A2-BB2EF868F5A4}"/>
          </ac:graphicFrameMkLst>
        </pc:graphicFrameChg>
      </pc:sldChg>
    </pc:docChg>
  </pc:docChgLst>
  <pc:docChgLst>
    <pc:chgData name="鈴木 泰治郎" userId="S::t-suzuki@solidsphere.onmicrosoft.com::6772d901-fb9c-47ad-9b32-26bde63bf99d" providerId="AD" clId="Web-{94166B7E-A016-FFEA-91CF-826B3C9DE6EC}"/>
    <pc:docChg chg="modSld">
      <pc:chgData name="鈴木 泰治郎" userId="S::t-suzuki@solidsphere.onmicrosoft.com::6772d901-fb9c-47ad-9b32-26bde63bf99d" providerId="AD" clId="Web-{94166B7E-A016-FFEA-91CF-826B3C9DE6EC}" dt="2020-02-17T07:10:56.286" v="25" actId="1076"/>
      <pc:docMkLst>
        <pc:docMk/>
      </pc:docMkLst>
      <pc:sldChg chg="addSp modSp">
        <pc:chgData name="鈴木 泰治郎" userId="S::t-suzuki@solidsphere.onmicrosoft.com::6772d901-fb9c-47ad-9b32-26bde63bf99d" providerId="AD" clId="Web-{94166B7E-A016-FFEA-91CF-826B3C9DE6EC}" dt="2020-02-17T07:10:15.708" v="19" actId="14100"/>
        <pc:sldMkLst>
          <pc:docMk/>
          <pc:sldMk cId="1317571951" sldId="288"/>
        </pc:sldMkLst>
        <pc:spChg chg="add mod">
          <ac:chgData name="鈴木 泰治郎" userId="S::t-suzuki@solidsphere.onmicrosoft.com::6772d901-fb9c-47ad-9b32-26bde63bf99d" providerId="AD" clId="Web-{94166B7E-A016-FFEA-91CF-826B3C9DE6EC}" dt="2020-02-17T07:09:39.208" v="13" actId="20577"/>
          <ac:spMkLst>
            <pc:docMk/>
            <pc:sldMk cId="1317571951" sldId="288"/>
            <ac:spMk id="51" creationId="{1C7BB309-024C-4137-B30D-28CBCD8941F0}"/>
          </ac:spMkLst>
        </pc:spChg>
        <pc:cxnChg chg="add mod">
          <ac:chgData name="鈴木 泰治郎" userId="S::t-suzuki@solidsphere.onmicrosoft.com::6772d901-fb9c-47ad-9b32-26bde63bf99d" providerId="AD" clId="Web-{94166B7E-A016-FFEA-91CF-826B3C9DE6EC}" dt="2020-02-17T07:10:15.708" v="19" actId="14100"/>
          <ac:cxnSpMkLst>
            <pc:docMk/>
            <pc:sldMk cId="1317571951" sldId="288"/>
            <ac:cxnSpMk id="59" creationId="{8FEC5B49-8C12-4C9B-BFCC-E819D89FD74A}"/>
          </ac:cxnSpMkLst>
        </pc:cxnChg>
      </pc:sldChg>
      <pc:sldChg chg="delSp modSp">
        <pc:chgData name="鈴木 泰治郎" userId="S::t-suzuki@solidsphere.onmicrosoft.com::6772d901-fb9c-47ad-9b32-26bde63bf99d" providerId="AD" clId="Web-{94166B7E-A016-FFEA-91CF-826B3C9DE6EC}" dt="2020-02-17T07:01:19.270" v="9" actId="20577"/>
        <pc:sldMkLst>
          <pc:docMk/>
          <pc:sldMk cId="3799923498" sldId="289"/>
        </pc:sldMkLst>
        <pc:spChg chg="del">
          <ac:chgData name="鈴木 泰治郎" userId="S::t-suzuki@solidsphere.onmicrosoft.com::6772d901-fb9c-47ad-9b32-26bde63bf99d" providerId="AD" clId="Web-{94166B7E-A016-FFEA-91CF-826B3C9DE6EC}" dt="2020-02-17T07:00:35.629" v="0"/>
          <ac:spMkLst>
            <pc:docMk/>
            <pc:sldMk cId="3799923498" sldId="289"/>
            <ac:spMk id="2" creationId="{2BC301A7-6470-405C-AE95-138E1C404131}"/>
          </ac:spMkLst>
        </pc:spChg>
        <pc:spChg chg="mod">
          <ac:chgData name="鈴木 泰治郎" userId="S::t-suzuki@solidsphere.onmicrosoft.com::6772d901-fb9c-47ad-9b32-26bde63bf99d" providerId="AD" clId="Web-{94166B7E-A016-FFEA-91CF-826B3C9DE6EC}" dt="2020-02-17T07:01:19.270" v="9" actId="20577"/>
          <ac:spMkLst>
            <pc:docMk/>
            <pc:sldMk cId="3799923498" sldId="289"/>
            <ac:spMk id="59" creationId="{48B36313-C5F1-4987-8CA1-C3A888F222E1}"/>
          </ac:spMkLst>
        </pc:spChg>
      </pc:sldChg>
      <pc:sldChg chg="addSp modSp">
        <pc:chgData name="鈴木 泰治郎" userId="S::t-suzuki@solidsphere.onmicrosoft.com::6772d901-fb9c-47ad-9b32-26bde63bf99d" providerId="AD" clId="Web-{94166B7E-A016-FFEA-91CF-826B3C9DE6EC}" dt="2020-02-17T07:10:56.286" v="25" actId="1076"/>
        <pc:sldMkLst>
          <pc:docMk/>
          <pc:sldMk cId="1454084680" sldId="300"/>
        </pc:sldMkLst>
        <pc:spChg chg="add mod">
          <ac:chgData name="鈴木 泰治郎" userId="S::t-suzuki@solidsphere.onmicrosoft.com::6772d901-fb9c-47ad-9b32-26bde63bf99d" providerId="AD" clId="Web-{94166B7E-A016-FFEA-91CF-826B3C9DE6EC}" dt="2020-02-17T07:10:56.271" v="24" actId="1076"/>
          <ac:spMkLst>
            <pc:docMk/>
            <pc:sldMk cId="1454084680" sldId="300"/>
            <ac:spMk id="2" creationId="{E0199FD9-0AA1-4B46-8E05-744A98A0183F}"/>
          </ac:spMkLst>
        </pc:spChg>
        <pc:cxnChg chg="add mod">
          <ac:chgData name="鈴木 泰治郎" userId="S::t-suzuki@solidsphere.onmicrosoft.com::6772d901-fb9c-47ad-9b32-26bde63bf99d" providerId="AD" clId="Web-{94166B7E-A016-FFEA-91CF-826B3C9DE6EC}" dt="2020-02-17T07:10:56.286" v="25" actId="1076"/>
          <ac:cxnSpMkLst>
            <pc:docMk/>
            <pc:sldMk cId="1454084680" sldId="300"/>
            <ac:cxnSpMk id="4" creationId="{6E557904-5F0F-4A07-996D-5631F1F2DBE6}"/>
          </ac:cxnSpMkLst>
        </pc:cxnChg>
      </pc:sldChg>
    </pc:docChg>
  </pc:docChgLst>
  <pc:docChgLst>
    <pc:chgData name="鈴木 泰治郎" userId="S::t-suzuki@solidsphere.onmicrosoft.com::6772d901-fb9c-47ad-9b32-26bde63bf99d" providerId="AD" clId="Web-{D39E05EA-75AA-86C3-C802-6FF73329D624}"/>
    <pc:docChg chg="modSld">
      <pc:chgData name="鈴木 泰治郎" userId="S::t-suzuki@solidsphere.onmicrosoft.com::6772d901-fb9c-47ad-9b32-26bde63bf99d" providerId="AD" clId="Web-{D39E05EA-75AA-86C3-C802-6FF73329D624}" dt="2020-02-26T09:54:39.364" v="4" actId="20577"/>
      <pc:docMkLst>
        <pc:docMk/>
      </pc:docMkLst>
      <pc:sldChg chg="modSp">
        <pc:chgData name="鈴木 泰治郎" userId="S::t-suzuki@solidsphere.onmicrosoft.com::6772d901-fb9c-47ad-9b32-26bde63bf99d" providerId="AD" clId="Web-{D39E05EA-75AA-86C3-C802-6FF73329D624}" dt="2020-02-26T09:54:30.520" v="2" actId="20577"/>
        <pc:sldMkLst>
          <pc:docMk/>
          <pc:sldMk cId="1317571951" sldId="288"/>
        </pc:sldMkLst>
        <pc:spChg chg="mod">
          <ac:chgData name="鈴木 泰治郎" userId="S::t-suzuki@solidsphere.onmicrosoft.com::6772d901-fb9c-47ad-9b32-26bde63bf99d" providerId="AD" clId="Web-{D39E05EA-75AA-86C3-C802-6FF73329D624}" dt="2020-02-26T09:54:30.520" v="2" actId="20577"/>
          <ac:spMkLst>
            <pc:docMk/>
            <pc:sldMk cId="1317571951" sldId="288"/>
            <ac:spMk id="55" creationId="{0FDAEA55-8833-4C96-A416-B4313BF9C6B3}"/>
          </ac:spMkLst>
        </pc:spChg>
      </pc:sldChg>
    </pc:docChg>
  </pc:docChgLst>
  <pc:docChgLst>
    <pc:chgData name="鈴木 泰治郎" userId="S::t-suzuki@solidsphere.onmicrosoft.com::6772d901-fb9c-47ad-9b32-26bde63bf99d" providerId="AD" clId="Web-{EB6C1FA0-C44C-930D-B784-727469F3CEBC}"/>
    <pc:docChg chg="modSld">
      <pc:chgData name="鈴木 泰治郎" userId="S::t-suzuki@solidsphere.onmicrosoft.com::6772d901-fb9c-47ad-9b32-26bde63bf99d" providerId="AD" clId="Web-{EB6C1FA0-C44C-930D-B784-727469F3CEBC}" dt="2020-02-18T09:25:51.049" v="60" actId="1076"/>
      <pc:docMkLst>
        <pc:docMk/>
      </pc:docMkLst>
      <pc:sldChg chg="addSp delSp modSp">
        <pc:chgData name="鈴木 泰治郎" userId="S::t-suzuki@solidsphere.onmicrosoft.com::6772d901-fb9c-47ad-9b32-26bde63bf99d" providerId="AD" clId="Web-{EB6C1FA0-C44C-930D-B784-727469F3CEBC}" dt="2020-02-18T09:25:51.049" v="60" actId="1076"/>
        <pc:sldMkLst>
          <pc:docMk/>
          <pc:sldMk cId="3945621981" sldId="287"/>
        </pc:sldMkLst>
        <pc:spChg chg="add del mod">
          <ac:chgData name="鈴木 泰治郎" userId="S::t-suzuki@solidsphere.onmicrosoft.com::6772d901-fb9c-47ad-9b32-26bde63bf99d" providerId="AD" clId="Web-{EB6C1FA0-C44C-930D-B784-727469F3CEBC}" dt="2020-02-18T09:23:52.221" v="14"/>
          <ac:spMkLst>
            <pc:docMk/>
            <pc:sldMk cId="3945621981" sldId="287"/>
            <ac:spMk id="2" creationId="{BBBDE6AF-52B0-4613-91D5-1D1DAF83A4C4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4:15.456" v="19" actId="1076"/>
          <ac:spMkLst>
            <pc:docMk/>
            <pc:sldMk cId="3945621981" sldId="287"/>
            <ac:spMk id="15" creationId="{7CBCE4E4-516C-497A-8CD0-C81F589E1964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4:15.471" v="20" actId="1076"/>
          <ac:spMkLst>
            <pc:docMk/>
            <pc:sldMk cId="3945621981" sldId="287"/>
            <ac:spMk id="16" creationId="{3B724A5A-DEC8-4D2C-B29C-7810D58A28AC}"/>
          </ac:spMkLst>
        </pc:spChg>
        <pc:spChg chg="del">
          <ac:chgData name="鈴木 泰治郎" userId="S::t-suzuki@solidsphere.onmicrosoft.com::6772d901-fb9c-47ad-9b32-26bde63bf99d" providerId="AD" clId="Web-{EB6C1FA0-C44C-930D-B784-727469F3CEBC}" dt="2020-02-18T09:23:00.659" v="0"/>
          <ac:spMkLst>
            <pc:docMk/>
            <pc:sldMk cId="3945621981" sldId="287"/>
            <ac:spMk id="17" creationId="{A86ABE03-77D9-4873-BFD7-F016C01882B8}"/>
          </ac:spMkLst>
        </pc:spChg>
        <pc:spChg chg="del">
          <ac:chgData name="鈴木 泰治郎" userId="S::t-suzuki@solidsphere.onmicrosoft.com::6772d901-fb9c-47ad-9b32-26bde63bf99d" providerId="AD" clId="Web-{EB6C1FA0-C44C-930D-B784-727469F3CEBC}" dt="2020-02-18T09:23:09.315" v="1"/>
          <ac:spMkLst>
            <pc:docMk/>
            <pc:sldMk cId="3945621981" sldId="287"/>
            <ac:spMk id="18" creationId="{8A529926-D4E3-44F3-91A2-DFAAF1FD21EE}"/>
          </ac:spMkLst>
        </pc:spChg>
        <pc:spChg chg="add mod">
          <ac:chgData name="鈴木 泰治郎" userId="S::t-suzuki@solidsphere.onmicrosoft.com::6772d901-fb9c-47ad-9b32-26bde63bf99d" providerId="AD" clId="Web-{EB6C1FA0-C44C-930D-B784-727469F3CEBC}" dt="2020-02-18T09:25:51.049" v="60" actId="1076"/>
          <ac:spMkLst>
            <pc:docMk/>
            <pc:sldMk cId="3945621981" sldId="287"/>
            <ac:spMk id="20" creationId="{566C4987-CA5F-4D4A-89A6-68A2CE5329E2}"/>
          </ac:spMkLst>
        </pc:spChg>
        <pc:spChg chg="add del">
          <ac:chgData name="鈴木 泰治郎" userId="S::t-suzuki@solidsphere.onmicrosoft.com::6772d901-fb9c-47ad-9b32-26bde63bf99d" providerId="AD" clId="Web-{EB6C1FA0-C44C-930D-B784-727469F3CEBC}" dt="2020-02-18T09:24:34.252" v="32"/>
          <ac:spMkLst>
            <pc:docMk/>
            <pc:sldMk cId="3945621981" sldId="287"/>
            <ac:spMk id="21" creationId="{566C4987-CA5F-4D4A-89A6-68A2CE5329E2}"/>
          </ac:spMkLst>
        </pc:spChg>
        <pc:spChg chg="add del mod">
          <ac:chgData name="鈴木 泰治郎" userId="S::t-suzuki@solidsphere.onmicrosoft.com::6772d901-fb9c-47ad-9b32-26bde63bf99d" providerId="AD" clId="Web-{EB6C1FA0-C44C-930D-B784-727469F3CEBC}" dt="2020-02-18T09:24:34.221" v="31"/>
          <ac:spMkLst>
            <pc:docMk/>
            <pc:sldMk cId="3945621981" sldId="287"/>
            <ac:spMk id="22" creationId="{566C4987-CA5F-4D4A-89A6-68A2CE5329E2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5:08.299" v="39" actId="1076"/>
          <ac:spMkLst>
            <pc:docMk/>
            <pc:sldMk cId="3945621981" sldId="287"/>
            <ac:spMk id="51" creationId="{EC45A065-E7C3-4CB0-9F9D-ED30D5771E0C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5:08.330" v="40" actId="1076"/>
          <ac:spMkLst>
            <pc:docMk/>
            <pc:sldMk cId="3945621981" sldId="287"/>
            <ac:spMk id="52" creationId="{8B583F8F-4AF1-4975-953A-99BB77012FE4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5:08.346" v="41" actId="1076"/>
          <ac:spMkLst>
            <pc:docMk/>
            <pc:sldMk cId="3945621981" sldId="287"/>
            <ac:spMk id="53" creationId="{035CDC58-1A74-4BC5-9039-C5AC563CD9B0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4:15.393" v="15" actId="1076"/>
          <ac:spMkLst>
            <pc:docMk/>
            <pc:sldMk cId="3945621981" sldId="287"/>
            <ac:spMk id="54" creationId="{2C8C0206-15D1-4689-AB21-40F76191DB4C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5:08.362" v="42" actId="1076"/>
          <ac:spMkLst>
            <pc:docMk/>
            <pc:sldMk cId="3945621981" sldId="287"/>
            <ac:spMk id="55" creationId="{DF35E4E2-050D-4B6F-AC07-ED5B89C2D27E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4:15.409" v="16" actId="1076"/>
          <ac:spMkLst>
            <pc:docMk/>
            <pc:sldMk cId="3945621981" sldId="287"/>
            <ac:spMk id="61" creationId="{00E6FC90-0BC6-4B2B-80C3-52CCDF1DD100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4:15.424" v="17" actId="1076"/>
          <ac:spMkLst>
            <pc:docMk/>
            <pc:sldMk cId="3945621981" sldId="287"/>
            <ac:spMk id="63" creationId="{2A890D2A-E016-40A2-A812-572B0F105A85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4:15.440" v="18" actId="1076"/>
          <ac:spMkLst>
            <pc:docMk/>
            <pc:sldMk cId="3945621981" sldId="287"/>
            <ac:spMk id="64" creationId="{60DB9FF2-FA5E-4A9B-BB0F-58BA6D32508C}"/>
          </ac:spMkLst>
        </pc:spChg>
      </pc:sldChg>
    </pc:docChg>
  </pc:docChgLst>
  <pc:docChgLst>
    <pc:chgData name="鈴木 泰治郎" userId="S::t-suzuki@solidsphere.onmicrosoft.com::6772d901-fb9c-47ad-9b32-26bde63bf99d" providerId="AD" clId="Web-{FDDCBBDE-741D-CE91-B141-3D05F39A5B1A}"/>
    <pc:docChg chg="modSld">
      <pc:chgData name="鈴木 泰治郎" userId="S::t-suzuki@solidsphere.onmicrosoft.com::6772d901-fb9c-47ad-9b32-26bde63bf99d" providerId="AD" clId="Web-{FDDCBBDE-741D-CE91-B141-3D05F39A5B1A}" dt="2020-02-21T04:16:46.434" v="28" actId="1076"/>
      <pc:docMkLst>
        <pc:docMk/>
      </pc:docMkLst>
      <pc:sldChg chg="addSp delSp modSp">
        <pc:chgData name="鈴木 泰治郎" userId="S::t-suzuki@solidsphere.onmicrosoft.com::6772d901-fb9c-47ad-9b32-26bde63bf99d" providerId="AD" clId="Web-{FDDCBBDE-741D-CE91-B141-3D05F39A5B1A}" dt="2020-02-21T04:16:46.434" v="28" actId="1076"/>
        <pc:sldMkLst>
          <pc:docMk/>
          <pc:sldMk cId="2363082684" sldId="304"/>
        </pc:sldMkLst>
        <pc:spChg chg="del">
          <ac:chgData name="鈴木 泰治郎" userId="S::t-suzuki@solidsphere.onmicrosoft.com::6772d901-fb9c-47ad-9b32-26bde63bf99d" providerId="AD" clId="Web-{FDDCBBDE-741D-CE91-B141-3D05F39A5B1A}" dt="2020-02-21T04:12:15.675" v="0"/>
          <ac:spMkLst>
            <pc:docMk/>
            <pc:sldMk cId="2363082684" sldId="304"/>
            <ac:spMk id="4" creationId="{1EE4D433-03F9-4287-BEB0-DBF24A845570}"/>
          </ac:spMkLst>
        </pc:spChg>
        <pc:spChg chg="add mod">
          <ac:chgData name="鈴木 泰治郎" userId="S::t-suzuki@solidsphere.onmicrosoft.com::6772d901-fb9c-47ad-9b32-26bde63bf99d" providerId="AD" clId="Web-{FDDCBBDE-741D-CE91-B141-3D05F39A5B1A}" dt="2020-02-21T04:15:22.541" v="8" actId="1076"/>
          <ac:spMkLst>
            <pc:docMk/>
            <pc:sldMk cId="2363082684" sldId="304"/>
            <ac:spMk id="24" creationId="{FAAA8863-D73A-48AA-BC50-ABBB68F908E5}"/>
          </ac:spMkLst>
        </pc:spChg>
        <pc:spChg chg="mod">
          <ac:chgData name="鈴木 泰治郎" userId="S::t-suzuki@solidsphere.onmicrosoft.com::6772d901-fb9c-47ad-9b32-26bde63bf99d" providerId="AD" clId="Web-{FDDCBBDE-741D-CE91-B141-3D05F39A5B1A}" dt="2020-02-21T04:16:46.434" v="28" actId="1076"/>
          <ac:spMkLst>
            <pc:docMk/>
            <pc:sldMk cId="2363082684" sldId="304"/>
            <ac:spMk id="25" creationId="{3F3E859C-C3FF-432F-9035-D773B938508E}"/>
          </ac:spMkLst>
        </pc:spChg>
        <pc:spChg chg="mod">
          <ac:chgData name="鈴木 泰治郎" userId="S::t-suzuki@solidsphere.onmicrosoft.com::6772d901-fb9c-47ad-9b32-26bde63bf99d" providerId="AD" clId="Web-{FDDCBBDE-741D-CE91-B141-3D05F39A5B1A}" dt="2020-02-21T04:16:37.215" v="26" actId="1076"/>
          <ac:spMkLst>
            <pc:docMk/>
            <pc:sldMk cId="2363082684" sldId="304"/>
            <ac:spMk id="49" creationId="{3A947ECF-790C-43B9-B30C-686DD1803143}"/>
          </ac:spMkLst>
        </pc:spChg>
        <pc:spChg chg="mod">
          <ac:chgData name="鈴木 泰治郎" userId="S::t-suzuki@solidsphere.onmicrosoft.com::6772d901-fb9c-47ad-9b32-26bde63bf99d" providerId="AD" clId="Web-{FDDCBBDE-741D-CE91-B141-3D05F39A5B1A}" dt="2020-02-21T04:15:22.369" v="5" actId="20577"/>
          <ac:spMkLst>
            <pc:docMk/>
            <pc:sldMk cId="2363082684" sldId="304"/>
            <ac:spMk id="56" creationId="{8080E491-BC82-4F0B-BD62-FB2FE5411C96}"/>
          </ac:spMkLst>
        </pc:spChg>
        <pc:spChg chg="mod">
          <ac:chgData name="鈴木 泰治郎" userId="S::t-suzuki@solidsphere.onmicrosoft.com::6772d901-fb9c-47ad-9b32-26bde63bf99d" providerId="AD" clId="Web-{FDDCBBDE-741D-CE91-B141-3D05F39A5B1A}" dt="2020-02-21T04:16:18.027" v="23" actId="20577"/>
          <ac:spMkLst>
            <pc:docMk/>
            <pc:sldMk cId="2363082684" sldId="304"/>
            <ac:spMk id="90" creationId="{4A6B3103-50AA-4F25-A3D8-1F757858C106}"/>
          </ac:spMkLst>
        </pc:spChg>
        <pc:grpChg chg="del">
          <ac:chgData name="鈴木 泰治郎" userId="S::t-suzuki@solidsphere.onmicrosoft.com::6772d901-fb9c-47ad-9b32-26bde63bf99d" providerId="AD" clId="Web-{FDDCBBDE-741D-CE91-B141-3D05F39A5B1A}" dt="2020-02-21T04:14:55.790" v="1"/>
          <ac:grpSpMkLst>
            <pc:docMk/>
            <pc:sldMk cId="2363082684" sldId="304"/>
            <ac:grpSpMk id="2" creationId="{E050DCF2-EFA0-4511-BD39-B6123063930D}"/>
          </ac:grpSpMkLst>
        </pc:grpChg>
        <pc:picChg chg="del">
          <ac:chgData name="鈴木 泰治郎" userId="S::t-suzuki@solidsphere.onmicrosoft.com::6772d901-fb9c-47ad-9b32-26bde63bf99d" providerId="AD" clId="Web-{FDDCBBDE-741D-CE91-B141-3D05F39A5B1A}" dt="2020-02-21T04:15:04.728" v="2"/>
          <ac:picMkLst>
            <pc:docMk/>
            <pc:sldMk cId="2363082684" sldId="304"/>
            <ac:picMk id="93" creationId="{4BA6683E-106B-4395-8E4C-8CCC67295CA9}"/>
          </ac:picMkLst>
        </pc:picChg>
        <pc:cxnChg chg="mod">
          <ac:chgData name="鈴木 泰治郎" userId="S::t-suzuki@solidsphere.onmicrosoft.com::6772d901-fb9c-47ad-9b32-26bde63bf99d" providerId="AD" clId="Web-{FDDCBBDE-741D-CE91-B141-3D05F39A5B1A}" dt="2020-02-21T04:16:37.215" v="26" actId="1076"/>
          <ac:cxnSpMkLst>
            <pc:docMk/>
            <pc:sldMk cId="2363082684" sldId="304"/>
            <ac:cxnSpMk id="3" creationId="{EDDB7613-04B0-47CF-884E-7522D7C868A8}"/>
          </ac:cxnSpMkLst>
        </pc:cxnChg>
        <pc:cxnChg chg="mod">
          <ac:chgData name="鈴木 泰治郎" userId="S::t-suzuki@solidsphere.onmicrosoft.com::6772d901-fb9c-47ad-9b32-26bde63bf99d" providerId="AD" clId="Web-{FDDCBBDE-741D-CE91-B141-3D05F39A5B1A}" dt="2020-02-21T04:16:37.215" v="26" actId="1076"/>
          <ac:cxnSpMkLst>
            <pc:docMk/>
            <pc:sldMk cId="2363082684" sldId="304"/>
            <ac:cxnSpMk id="41" creationId="{E91740C8-E68A-43B0-AC06-79245A4619D6}"/>
          </ac:cxnSpMkLst>
        </pc:cxnChg>
      </pc:sldChg>
    </pc:docChg>
  </pc:docChgLst>
  <pc:docChgLst>
    <pc:chgData name="真吾 宮田" userId="4ba5a9ab-51ce-4310-98ef-e7601ee4f061" providerId="ADAL" clId="{A8865580-BF2E-48C1-B300-96295107E839}"/>
    <pc:docChg chg="undo custSel modSld">
      <pc:chgData name="真吾 宮田" userId="4ba5a9ab-51ce-4310-98ef-e7601ee4f061" providerId="ADAL" clId="{A8865580-BF2E-48C1-B300-96295107E839}" dt="2020-02-07T11:22:44.419" v="7" actId="14100"/>
      <pc:docMkLst>
        <pc:docMk/>
      </pc:docMkLst>
      <pc:sldChg chg="modSp mod">
        <pc:chgData name="真吾 宮田" userId="4ba5a9ab-51ce-4310-98ef-e7601ee4f061" providerId="ADAL" clId="{A8865580-BF2E-48C1-B300-96295107E839}" dt="2020-02-07T11:22:44.419" v="7" actId="14100"/>
        <pc:sldMkLst>
          <pc:docMk/>
          <pc:sldMk cId="1317571951" sldId="288"/>
        </pc:sldMkLst>
        <pc:picChg chg="mod">
          <ac:chgData name="真吾 宮田" userId="4ba5a9ab-51ce-4310-98ef-e7601ee4f061" providerId="ADAL" clId="{A8865580-BF2E-48C1-B300-96295107E839}" dt="2020-02-07T11:22:44.419" v="7" actId="14100"/>
          <ac:picMkLst>
            <pc:docMk/>
            <pc:sldMk cId="1317571951" sldId="288"/>
            <ac:picMk id="104" creationId="{91B6A792-4A23-479C-83FE-3F4ACFE9CF66}"/>
          </ac:picMkLst>
        </pc:picChg>
        <pc:cxnChg chg="mod">
          <ac:chgData name="真吾 宮田" userId="4ba5a9ab-51ce-4310-98ef-e7601ee4f061" providerId="ADAL" clId="{A8865580-BF2E-48C1-B300-96295107E839}" dt="2020-02-07T11:22:44.419" v="7" actId="14100"/>
          <ac:cxnSpMkLst>
            <pc:docMk/>
            <pc:sldMk cId="1317571951" sldId="288"/>
            <ac:cxnSpMk id="3" creationId="{EDDB7613-04B0-47CF-884E-7522D7C868A8}"/>
          </ac:cxnSpMkLst>
        </pc:cxnChg>
        <pc:cxnChg chg="mod">
          <ac:chgData name="真吾 宮田" userId="4ba5a9ab-51ce-4310-98ef-e7601ee4f061" providerId="ADAL" clId="{A8865580-BF2E-48C1-B300-96295107E839}" dt="2020-02-07T11:22:44.419" v="7" actId="14100"/>
          <ac:cxnSpMkLst>
            <pc:docMk/>
            <pc:sldMk cId="1317571951" sldId="288"/>
            <ac:cxnSpMk id="42" creationId="{89AC5BA2-20A7-4DFE-858E-D4BBF62EFA39}"/>
          </ac:cxnSpMkLst>
        </pc:cxnChg>
        <pc:cxnChg chg="mod">
          <ac:chgData name="真吾 宮田" userId="4ba5a9ab-51ce-4310-98ef-e7601ee4f061" providerId="ADAL" clId="{A8865580-BF2E-48C1-B300-96295107E839}" dt="2020-02-07T11:22:44.419" v="7" actId="14100"/>
          <ac:cxnSpMkLst>
            <pc:docMk/>
            <pc:sldMk cId="1317571951" sldId="288"/>
            <ac:cxnSpMk id="52" creationId="{09D3F8FF-1A1D-4A6C-BA96-EC7A22C33F38}"/>
          </ac:cxnSpMkLst>
        </pc:cxnChg>
      </pc:sldChg>
    </pc:docChg>
  </pc:docChgLst>
  <pc:docChgLst>
    <pc:chgData name="鈴木 泰治郎" userId="S::t-suzuki@solidsphere.onmicrosoft.com::6772d901-fb9c-47ad-9b32-26bde63bf99d" providerId="AD" clId="Web-{6C739391-D69C-7DE4-546D-B894137CC3C5}"/>
    <pc:docChg chg="modSld">
      <pc:chgData name="鈴木 泰治郎" userId="S::t-suzuki@solidsphere.onmicrosoft.com::6772d901-fb9c-47ad-9b32-26bde63bf99d" providerId="AD" clId="Web-{6C739391-D69C-7DE4-546D-B894137CC3C5}" dt="2020-01-24T02:44:19.098" v="55"/>
      <pc:docMkLst>
        <pc:docMk/>
      </pc:docMkLst>
      <pc:sldChg chg="addSp modSp">
        <pc:chgData name="鈴木 泰治郎" userId="S::t-suzuki@solidsphere.onmicrosoft.com::6772d901-fb9c-47ad-9b32-26bde63bf99d" providerId="AD" clId="Web-{6C739391-D69C-7DE4-546D-B894137CC3C5}" dt="2020-01-24T02:44:19.098" v="55"/>
        <pc:sldMkLst>
          <pc:docMk/>
          <pc:sldMk cId="2653184136" sldId="295"/>
        </pc:sldMkLst>
        <pc:spChg chg="add mod">
          <ac:chgData name="鈴木 泰治郎" userId="S::t-suzuki@solidsphere.onmicrosoft.com::6772d901-fb9c-47ad-9b32-26bde63bf99d" providerId="AD" clId="Web-{6C739391-D69C-7DE4-546D-B894137CC3C5}" dt="2020-01-24T02:44:19.098" v="55"/>
          <ac:spMkLst>
            <pc:docMk/>
            <pc:sldMk cId="2653184136" sldId="295"/>
            <ac:spMk id="4" creationId="{936B6DEC-7CD0-4379-A90A-9BE362A9EABB}"/>
          </ac:spMkLst>
        </pc:spChg>
        <pc:spChg chg="mod">
          <ac:chgData name="鈴木 泰治郎" userId="S::t-suzuki@solidsphere.onmicrosoft.com::6772d901-fb9c-47ad-9b32-26bde63bf99d" providerId="AD" clId="Web-{6C739391-D69C-7DE4-546D-B894137CC3C5}" dt="2020-01-24T02:42:53.958" v="29" actId="20577"/>
          <ac:spMkLst>
            <pc:docMk/>
            <pc:sldMk cId="2653184136" sldId="295"/>
            <ac:spMk id="15" creationId="{0F2E3832-19AC-4B60-8400-5AF933166493}"/>
          </ac:spMkLst>
        </pc:spChg>
      </pc:sldChg>
    </pc:docChg>
  </pc:docChgLst>
  <pc:docChgLst>
    <pc:chgData name="鈴木 泰治郎" userId="S::t-suzuki@solidsphere.onmicrosoft.com::6772d901-fb9c-47ad-9b32-26bde63bf99d" providerId="AD" clId="Web-{0058DFC6-77CB-2B82-9BAD-E4ACAB8FD141}"/>
    <pc:docChg chg="modSld">
      <pc:chgData name="鈴木 泰治郎" userId="S::t-suzuki@solidsphere.onmicrosoft.com::6772d901-fb9c-47ad-9b32-26bde63bf99d" providerId="AD" clId="Web-{0058DFC6-77CB-2B82-9BAD-E4ACAB8FD141}" dt="2020-02-18T08:08:01.412" v="4" actId="20577"/>
      <pc:docMkLst>
        <pc:docMk/>
      </pc:docMkLst>
      <pc:sldChg chg="modSp">
        <pc:chgData name="鈴木 泰治郎" userId="S::t-suzuki@solidsphere.onmicrosoft.com::6772d901-fb9c-47ad-9b32-26bde63bf99d" providerId="AD" clId="Web-{0058DFC6-77CB-2B82-9BAD-E4ACAB8FD141}" dt="2020-02-18T08:08:01.288" v="2" actId="20577"/>
        <pc:sldMkLst>
          <pc:docMk/>
          <pc:sldMk cId="3212158769" sldId="306"/>
        </pc:sldMkLst>
        <pc:spChg chg="mod">
          <ac:chgData name="鈴木 泰治郎" userId="S::t-suzuki@solidsphere.onmicrosoft.com::6772d901-fb9c-47ad-9b32-26bde63bf99d" providerId="AD" clId="Web-{0058DFC6-77CB-2B82-9BAD-E4ACAB8FD141}" dt="2020-02-18T08:08:01.288" v="2" actId="20577"/>
          <ac:spMkLst>
            <pc:docMk/>
            <pc:sldMk cId="3212158769" sldId="306"/>
            <ac:spMk id="14" creationId="{9C7779C2-6474-4267-8C98-E1AD32BF6166}"/>
          </ac:spMkLst>
        </pc:spChg>
      </pc:sldChg>
    </pc:docChg>
  </pc:docChgLst>
  <pc:docChgLst>
    <pc:chgData name="宮田 真吾" userId="S::s-miyata@solidsphere.onmicrosoft.com::4ba5a9ab-51ce-4310-98ef-e7601ee4f061" providerId="AD" clId="Web-{754BD58B-9024-8191-FA21-CBED1778E990}"/>
    <pc:docChg chg="modSld">
      <pc:chgData name="宮田 真吾" userId="S::s-miyata@solidsphere.onmicrosoft.com::4ba5a9ab-51ce-4310-98ef-e7601ee4f061" providerId="AD" clId="Web-{754BD58B-9024-8191-FA21-CBED1778E990}" dt="2020-02-20T01:09:51.375" v="54"/>
      <pc:docMkLst>
        <pc:docMk/>
      </pc:docMkLst>
      <pc:sldChg chg="addSp modSp">
        <pc:chgData name="宮田 真吾" userId="S::s-miyata@solidsphere.onmicrosoft.com::4ba5a9ab-51ce-4310-98ef-e7601ee4f061" providerId="AD" clId="Web-{754BD58B-9024-8191-FA21-CBED1778E990}" dt="2020-02-20T01:09:51.375" v="54"/>
        <pc:sldMkLst>
          <pc:docMk/>
          <pc:sldMk cId="3212158769" sldId="306"/>
        </pc:sldMkLst>
        <pc:spChg chg="add">
          <ac:chgData name="宮田 真吾" userId="S::s-miyata@solidsphere.onmicrosoft.com::4ba5a9ab-51ce-4310-98ef-e7601ee4f061" providerId="AD" clId="Web-{754BD58B-9024-8191-FA21-CBED1778E990}" dt="2020-02-20T01:09:51.313" v="53"/>
          <ac:spMkLst>
            <pc:docMk/>
            <pc:sldMk cId="3212158769" sldId="306"/>
            <ac:spMk id="7" creationId="{1E7C01BA-C477-4411-8B88-F108A65FD7F1}"/>
          </ac:spMkLst>
        </pc:spChg>
        <pc:spChg chg="add">
          <ac:chgData name="宮田 真吾" userId="S::s-miyata@solidsphere.onmicrosoft.com::4ba5a9ab-51ce-4310-98ef-e7601ee4f061" providerId="AD" clId="Web-{754BD58B-9024-8191-FA21-CBED1778E990}" dt="2020-02-20T01:09:51.375" v="54"/>
          <ac:spMkLst>
            <pc:docMk/>
            <pc:sldMk cId="3212158769" sldId="306"/>
            <ac:spMk id="8" creationId="{348988FC-4D71-4633-8900-E6A99A4BA74B}"/>
          </ac:spMkLst>
        </pc:spChg>
        <pc:spChg chg="mod">
          <ac:chgData name="宮田 真吾" userId="S::s-miyata@solidsphere.onmicrosoft.com::4ba5a9ab-51ce-4310-98ef-e7601ee4f061" providerId="AD" clId="Web-{754BD58B-9024-8191-FA21-CBED1778E990}" dt="2020-02-20T01:09:51.219" v="51" actId="20577"/>
          <ac:spMkLst>
            <pc:docMk/>
            <pc:sldMk cId="3212158769" sldId="306"/>
            <ac:spMk id="14" creationId="{9C7779C2-6474-4267-8C98-E1AD32BF6166}"/>
          </ac:spMkLst>
        </pc:spChg>
      </pc:sldChg>
    </pc:docChg>
  </pc:docChgLst>
  <pc:docChgLst>
    <pc:chgData name="泰治郎" userId="6772d901-fb9c-47ad-9b32-26bde63bf99d" providerId="ADAL" clId="{79F166B1-9DCA-47CD-A7A1-7849C0A1D0BD}"/>
    <pc:docChg chg="undo redo custSel addSld delSld modSld sldOrd addSection delSection">
      <pc:chgData name="泰治郎" userId="6772d901-fb9c-47ad-9b32-26bde63bf99d" providerId="ADAL" clId="{79F166B1-9DCA-47CD-A7A1-7849C0A1D0BD}" dt="2020-03-03T02:52:34.439" v="2685"/>
      <pc:docMkLst>
        <pc:docMk/>
      </pc:docMkLst>
      <pc:sldChg chg="modSp">
        <pc:chgData name="泰治郎" userId="6772d901-fb9c-47ad-9b32-26bde63bf99d" providerId="ADAL" clId="{79F166B1-9DCA-47CD-A7A1-7849C0A1D0BD}" dt="2020-03-03T02:52:34.439" v="2685"/>
        <pc:sldMkLst>
          <pc:docMk/>
          <pc:sldMk cId="1438009587" sldId="270"/>
        </pc:sldMkLst>
        <pc:graphicFrameChg chg="mod modGraphic">
          <ac:chgData name="泰治郎" userId="6772d901-fb9c-47ad-9b32-26bde63bf99d" providerId="ADAL" clId="{79F166B1-9DCA-47CD-A7A1-7849C0A1D0BD}" dt="2020-03-03T02:52:34.439" v="2685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ord">
        <pc:chgData name="泰治郎" userId="6772d901-fb9c-47ad-9b32-26bde63bf99d" providerId="ADAL" clId="{79F166B1-9DCA-47CD-A7A1-7849C0A1D0BD}" dt="2020-02-18T07:27:30.385" v="1514"/>
        <pc:sldMkLst>
          <pc:docMk/>
          <pc:sldMk cId="3945621981" sldId="287"/>
        </pc:sldMkLst>
      </pc:sldChg>
      <pc:sldChg chg="addSp delSp modSp">
        <pc:chgData name="泰治郎" userId="6772d901-fb9c-47ad-9b32-26bde63bf99d" providerId="ADAL" clId="{79F166B1-9DCA-47CD-A7A1-7849C0A1D0BD}" dt="2020-03-03T02:36:50.953" v="2311" actId="20577"/>
        <pc:sldMkLst>
          <pc:docMk/>
          <pc:sldMk cId="1317571951" sldId="288"/>
        </pc:sldMkLst>
        <pc:spChg chg="mod">
          <ac:chgData name="泰治郎" userId="6772d901-fb9c-47ad-9b32-26bde63bf99d" providerId="ADAL" clId="{79F166B1-9DCA-47CD-A7A1-7849C0A1D0BD}" dt="2020-03-03T02:33:42.629" v="2078" actId="1037"/>
          <ac:spMkLst>
            <pc:docMk/>
            <pc:sldMk cId="1317571951" sldId="288"/>
            <ac:spMk id="7" creationId="{C8E3500A-D141-4B23-A868-C1E5D2BE60FB}"/>
          </ac:spMkLst>
        </pc:spChg>
        <pc:spChg chg="mod">
          <ac:chgData name="泰治郎" userId="6772d901-fb9c-47ad-9b32-26bde63bf99d" providerId="ADAL" clId="{79F166B1-9DCA-47CD-A7A1-7849C0A1D0BD}" dt="2020-03-03T02:33:42.629" v="2078" actId="1037"/>
          <ac:spMkLst>
            <pc:docMk/>
            <pc:sldMk cId="1317571951" sldId="288"/>
            <ac:spMk id="31" creationId="{3B6D9898-1781-403A-B204-4C112ECB15C1}"/>
          </ac:spMkLst>
        </pc:spChg>
        <pc:spChg chg="mod">
          <ac:chgData name="泰治郎" userId="6772d901-fb9c-47ad-9b32-26bde63bf99d" providerId="ADAL" clId="{79F166B1-9DCA-47CD-A7A1-7849C0A1D0BD}" dt="2020-03-03T02:34:36.468" v="2187" actId="1038"/>
          <ac:spMkLst>
            <pc:docMk/>
            <pc:sldMk cId="1317571951" sldId="288"/>
            <ac:spMk id="36" creationId="{306705FB-B5F2-46D8-9629-CF8ED5974E92}"/>
          </ac:spMkLst>
        </pc:spChg>
        <pc:spChg chg="mod">
          <ac:chgData name="泰治郎" userId="6772d901-fb9c-47ad-9b32-26bde63bf99d" providerId="ADAL" clId="{79F166B1-9DCA-47CD-A7A1-7849C0A1D0BD}" dt="2020-03-03T02:34:30.276" v="2166" actId="1038"/>
          <ac:spMkLst>
            <pc:docMk/>
            <pc:sldMk cId="1317571951" sldId="288"/>
            <ac:spMk id="37" creationId="{F66A02C1-F76B-418E-A617-B50BB27BDF38}"/>
          </ac:spMkLst>
        </pc:spChg>
        <pc:spChg chg="mod">
          <ac:chgData name="泰治郎" userId="6772d901-fb9c-47ad-9b32-26bde63bf99d" providerId="ADAL" clId="{79F166B1-9DCA-47CD-A7A1-7849C0A1D0BD}" dt="2020-03-03T02:34:30.276" v="2166" actId="1038"/>
          <ac:spMkLst>
            <pc:docMk/>
            <pc:sldMk cId="1317571951" sldId="288"/>
            <ac:spMk id="39" creationId="{9E75A563-E37E-493B-A848-7A461FE56820}"/>
          </ac:spMkLst>
        </pc:spChg>
        <pc:spChg chg="mod">
          <ac:chgData name="泰治郎" userId="6772d901-fb9c-47ad-9b32-26bde63bf99d" providerId="ADAL" clId="{79F166B1-9DCA-47CD-A7A1-7849C0A1D0BD}" dt="2020-03-03T02:34:30.276" v="2166" actId="1038"/>
          <ac:spMkLst>
            <pc:docMk/>
            <pc:sldMk cId="1317571951" sldId="288"/>
            <ac:spMk id="43" creationId="{E0C3AC03-EBB5-4E60-9EDD-81B728858872}"/>
          </ac:spMkLst>
        </pc:spChg>
        <pc:spChg chg="mod">
          <ac:chgData name="泰治郎" userId="6772d901-fb9c-47ad-9b32-26bde63bf99d" providerId="ADAL" clId="{79F166B1-9DCA-47CD-A7A1-7849C0A1D0BD}" dt="2020-03-03T02:34:50.624" v="2192" actId="1076"/>
          <ac:spMkLst>
            <pc:docMk/>
            <pc:sldMk cId="1317571951" sldId="288"/>
            <ac:spMk id="49" creationId="{3A947ECF-790C-43B9-B30C-686DD1803143}"/>
          </ac:spMkLst>
        </pc:spChg>
        <pc:spChg chg="mod">
          <ac:chgData name="泰治郎" userId="6772d901-fb9c-47ad-9b32-26bde63bf99d" providerId="ADAL" clId="{79F166B1-9DCA-47CD-A7A1-7849C0A1D0BD}" dt="2020-02-18T08:12:19.030" v="1704" actId="1076"/>
          <ac:spMkLst>
            <pc:docMk/>
            <pc:sldMk cId="1317571951" sldId="288"/>
            <ac:spMk id="51" creationId="{1C7BB309-024C-4137-B30D-28CBCD8941F0}"/>
          </ac:spMkLst>
        </pc:spChg>
        <pc:spChg chg="mod">
          <ac:chgData name="泰治郎" userId="6772d901-fb9c-47ad-9b32-26bde63bf99d" providerId="ADAL" clId="{79F166B1-9DCA-47CD-A7A1-7849C0A1D0BD}" dt="2020-03-03T02:34:36.468" v="2187" actId="1038"/>
          <ac:spMkLst>
            <pc:docMk/>
            <pc:sldMk cId="1317571951" sldId="288"/>
            <ac:spMk id="55" creationId="{0FDAEA55-8833-4C96-A416-B4313BF9C6B3}"/>
          </ac:spMkLst>
        </pc:spChg>
        <pc:spChg chg="del mod">
          <ac:chgData name="泰治郎" userId="6772d901-fb9c-47ad-9b32-26bde63bf99d" providerId="ADAL" clId="{79F166B1-9DCA-47CD-A7A1-7849C0A1D0BD}" dt="2020-02-18T03:51:29.995" v="6" actId="478"/>
          <ac:spMkLst>
            <pc:docMk/>
            <pc:sldMk cId="1317571951" sldId="288"/>
            <ac:spMk id="56" creationId="{8080E491-BC82-4F0B-BD62-FB2FE5411C96}"/>
          </ac:spMkLst>
        </pc:spChg>
        <pc:spChg chg="add mod">
          <ac:chgData name="泰治郎" userId="6772d901-fb9c-47ad-9b32-26bde63bf99d" providerId="ADAL" clId="{79F166B1-9DCA-47CD-A7A1-7849C0A1D0BD}" dt="2020-03-03T02:36:14.649" v="2268" actId="20577"/>
          <ac:spMkLst>
            <pc:docMk/>
            <pc:sldMk cId="1317571951" sldId="288"/>
            <ac:spMk id="58" creationId="{B7E01F41-706B-43F4-9762-44BEF39C1870}"/>
          </ac:spMkLst>
        </pc:spChg>
        <pc:spChg chg="add mod">
          <ac:chgData name="泰治郎" userId="6772d901-fb9c-47ad-9b32-26bde63bf99d" providerId="ADAL" clId="{79F166B1-9DCA-47CD-A7A1-7849C0A1D0BD}" dt="2020-03-03T02:35:31.803" v="2209" actId="1035"/>
          <ac:spMkLst>
            <pc:docMk/>
            <pc:sldMk cId="1317571951" sldId="288"/>
            <ac:spMk id="60" creationId="{5D91DA66-E317-4907-A863-05785253BDF4}"/>
          </ac:spMkLst>
        </pc:spChg>
        <pc:spChg chg="add mod">
          <ac:chgData name="泰治郎" userId="6772d901-fb9c-47ad-9b32-26bde63bf99d" providerId="ADAL" clId="{79F166B1-9DCA-47CD-A7A1-7849C0A1D0BD}" dt="2020-03-03T02:35:47.594" v="2224" actId="1035"/>
          <ac:spMkLst>
            <pc:docMk/>
            <pc:sldMk cId="1317571951" sldId="288"/>
            <ac:spMk id="61" creationId="{ACAEF1FD-C4BC-4165-9CB7-524FF222DE60}"/>
          </ac:spMkLst>
        </pc:spChg>
        <pc:spChg chg="add mod">
          <ac:chgData name="泰治郎" userId="6772d901-fb9c-47ad-9b32-26bde63bf99d" providerId="ADAL" clId="{79F166B1-9DCA-47CD-A7A1-7849C0A1D0BD}" dt="2020-03-03T02:36:20.836" v="2269" actId="6549"/>
          <ac:spMkLst>
            <pc:docMk/>
            <pc:sldMk cId="1317571951" sldId="288"/>
            <ac:spMk id="62" creationId="{783E3A69-85B6-4B5F-8AF5-D08E73127A62}"/>
          </ac:spMkLst>
        </pc:spChg>
        <pc:spChg chg="add mod">
          <ac:chgData name="泰治郎" userId="6772d901-fb9c-47ad-9b32-26bde63bf99d" providerId="ADAL" clId="{79F166B1-9DCA-47CD-A7A1-7849C0A1D0BD}" dt="2020-03-03T02:36:50.953" v="2311" actId="20577"/>
          <ac:spMkLst>
            <pc:docMk/>
            <pc:sldMk cId="1317571951" sldId="288"/>
            <ac:spMk id="63" creationId="{540819C3-31D2-45A3-9F8E-6256082DB2C7}"/>
          </ac:spMkLst>
        </pc:spChg>
        <pc:spChg chg="mod">
          <ac:chgData name="泰治郎" userId="6772d901-fb9c-47ad-9b32-26bde63bf99d" providerId="ADAL" clId="{79F166B1-9DCA-47CD-A7A1-7849C0A1D0BD}" dt="2020-03-03T02:34:30.276" v="2166" actId="1038"/>
          <ac:spMkLst>
            <pc:docMk/>
            <pc:sldMk cId="1317571951" sldId="288"/>
            <ac:spMk id="70" creationId="{89F39108-14BC-41B5-B360-6A8A7EDA5754}"/>
          </ac:spMkLst>
        </pc:spChg>
        <pc:spChg chg="mod">
          <ac:chgData name="泰治郎" userId="6772d901-fb9c-47ad-9b32-26bde63bf99d" providerId="ADAL" clId="{79F166B1-9DCA-47CD-A7A1-7849C0A1D0BD}" dt="2020-02-18T08:12:39.871" v="1716" actId="20577"/>
          <ac:spMkLst>
            <pc:docMk/>
            <pc:sldMk cId="1317571951" sldId="288"/>
            <ac:spMk id="77" creationId="{8CE92382-46E9-4CE6-BC0C-BA388D7B5E19}"/>
          </ac:spMkLst>
        </pc:spChg>
        <pc:spChg chg="mod">
          <ac:chgData name="泰治郎" userId="6772d901-fb9c-47ad-9b32-26bde63bf99d" providerId="ADAL" clId="{79F166B1-9DCA-47CD-A7A1-7849C0A1D0BD}" dt="2020-02-18T08:12:27.055" v="1710" actId="20577"/>
          <ac:spMkLst>
            <pc:docMk/>
            <pc:sldMk cId="1317571951" sldId="288"/>
            <ac:spMk id="87" creationId="{B5290D61-C11C-455C-9E50-33CE1860006D}"/>
          </ac:spMkLst>
        </pc:spChg>
        <pc:spChg chg="mod">
          <ac:chgData name="泰治郎" userId="6772d901-fb9c-47ad-9b32-26bde63bf99d" providerId="ADAL" clId="{79F166B1-9DCA-47CD-A7A1-7849C0A1D0BD}" dt="2020-03-03T02:33:42.629" v="2078" actId="1037"/>
          <ac:spMkLst>
            <pc:docMk/>
            <pc:sldMk cId="1317571951" sldId="288"/>
            <ac:spMk id="88" creationId="{16B7BC8E-E8DD-46C3-B037-5F9CB90BFF83}"/>
          </ac:spMkLst>
        </pc:spChg>
        <pc:spChg chg="mod">
          <ac:chgData name="泰治郎" userId="6772d901-fb9c-47ad-9b32-26bde63bf99d" providerId="ADAL" clId="{79F166B1-9DCA-47CD-A7A1-7849C0A1D0BD}" dt="2020-03-03T02:35:56.856" v="2228" actId="20577"/>
          <ac:spMkLst>
            <pc:docMk/>
            <pc:sldMk cId="1317571951" sldId="288"/>
            <ac:spMk id="89" creationId="{2D4F30FD-850A-40D8-BA63-B869C6FAB908}"/>
          </ac:spMkLst>
        </pc:spChg>
        <pc:spChg chg="mod">
          <ac:chgData name="泰治郎" userId="6772d901-fb9c-47ad-9b32-26bde63bf99d" providerId="ADAL" clId="{79F166B1-9DCA-47CD-A7A1-7849C0A1D0BD}" dt="2020-03-03T02:34:50.624" v="2192" actId="1076"/>
          <ac:spMkLst>
            <pc:docMk/>
            <pc:sldMk cId="1317571951" sldId="288"/>
            <ac:spMk id="90" creationId="{4A6B3103-50AA-4F25-A3D8-1F757858C106}"/>
          </ac:spMkLst>
        </pc:spChg>
        <pc:spChg chg="mod">
          <ac:chgData name="泰治郎" userId="6772d901-fb9c-47ad-9b32-26bde63bf99d" providerId="ADAL" clId="{79F166B1-9DCA-47CD-A7A1-7849C0A1D0BD}" dt="2020-03-03T02:33:42.629" v="2078" actId="1037"/>
          <ac:spMkLst>
            <pc:docMk/>
            <pc:sldMk cId="1317571951" sldId="288"/>
            <ac:spMk id="91" creationId="{DC4E454E-316C-452C-9228-38991D250EA1}"/>
          </ac:spMkLst>
        </pc:spChg>
        <pc:spChg chg="add mod">
          <ac:chgData name="泰治郎" userId="6772d901-fb9c-47ad-9b32-26bde63bf99d" providerId="ADAL" clId="{79F166B1-9DCA-47CD-A7A1-7849C0A1D0BD}" dt="2020-02-18T08:10:21.424" v="1703"/>
          <ac:spMkLst>
            <pc:docMk/>
            <pc:sldMk cId="1317571951" sldId="288"/>
            <ac:spMk id="96" creationId="{44E0F527-2519-42ED-9F84-C7F5D9D378A9}"/>
          </ac:spMkLst>
        </pc:spChg>
        <pc:spChg chg="mod">
          <ac:chgData name="泰治郎" userId="6772d901-fb9c-47ad-9b32-26bde63bf99d" providerId="ADAL" clId="{79F166B1-9DCA-47CD-A7A1-7849C0A1D0BD}" dt="2020-03-03T02:34:36.468" v="2187" actId="1038"/>
          <ac:spMkLst>
            <pc:docMk/>
            <pc:sldMk cId="1317571951" sldId="288"/>
            <ac:spMk id="102" creationId="{4FFDD4BD-92A8-44C7-BFBC-939A02DB581C}"/>
          </ac:spMkLst>
        </pc:spChg>
        <pc:spChg chg="mod">
          <ac:chgData name="泰治郎" userId="6772d901-fb9c-47ad-9b32-26bde63bf99d" providerId="ADAL" clId="{79F166B1-9DCA-47CD-A7A1-7849C0A1D0BD}" dt="2020-03-03T02:34:50.624" v="2192" actId="1076"/>
          <ac:spMkLst>
            <pc:docMk/>
            <pc:sldMk cId="1317571951" sldId="288"/>
            <ac:spMk id="103" creationId="{84C76E4E-F10F-4F52-BCD1-DD117F29AED9}"/>
          </ac:spMkLst>
        </pc:spChg>
        <pc:spChg chg="del">
          <ac:chgData name="泰治郎" userId="6772d901-fb9c-47ad-9b32-26bde63bf99d" providerId="ADAL" clId="{79F166B1-9DCA-47CD-A7A1-7849C0A1D0BD}" dt="2020-02-18T03:51:27.877" v="3" actId="478"/>
          <ac:spMkLst>
            <pc:docMk/>
            <pc:sldMk cId="1317571951" sldId="288"/>
            <ac:spMk id="140" creationId="{B3BE967C-A8EB-4636-9779-71D9E529766D}"/>
          </ac:spMkLst>
        </pc:spChg>
        <pc:spChg chg="mod">
          <ac:chgData name="泰治郎" userId="6772d901-fb9c-47ad-9b32-26bde63bf99d" providerId="ADAL" clId="{79F166B1-9DCA-47CD-A7A1-7849C0A1D0BD}" dt="2020-03-03T02:34:36.468" v="2187" actId="1038"/>
          <ac:spMkLst>
            <pc:docMk/>
            <pc:sldMk cId="1317571951" sldId="288"/>
            <ac:spMk id="155" creationId="{C8967B83-29E7-4393-9B4A-14AFC033FC51}"/>
          </ac:spMkLst>
        </pc:spChg>
        <pc:grpChg chg="mod">
          <ac:chgData name="泰治郎" userId="6772d901-fb9c-47ad-9b32-26bde63bf99d" providerId="ADAL" clId="{79F166B1-9DCA-47CD-A7A1-7849C0A1D0BD}" dt="2020-03-03T02:33:42.629" v="2078" actId="1037"/>
          <ac:grpSpMkLst>
            <pc:docMk/>
            <pc:sldMk cId="1317571951" sldId="288"/>
            <ac:grpSpMk id="45" creationId="{1E380EAE-BBBD-4086-B53B-094D23C5D958}"/>
          </ac:grpSpMkLst>
        </pc:grpChg>
        <pc:picChg chg="mod">
          <ac:chgData name="泰治郎" userId="6772d901-fb9c-47ad-9b32-26bde63bf99d" providerId="ADAL" clId="{79F166B1-9DCA-47CD-A7A1-7849C0A1D0BD}" dt="2020-03-03T02:34:36.468" v="2187" actId="1038"/>
          <ac:picMkLst>
            <pc:docMk/>
            <pc:sldMk cId="1317571951" sldId="288"/>
            <ac:picMk id="2" creationId="{EADC9F95-B66E-4331-8C60-B594DFA8F17C}"/>
          </ac:picMkLst>
        </pc:picChg>
        <pc:picChg chg="mod">
          <ac:chgData name="泰治郎" userId="6772d901-fb9c-47ad-9b32-26bde63bf99d" providerId="ADAL" clId="{79F166B1-9DCA-47CD-A7A1-7849C0A1D0BD}" dt="2020-03-03T02:34:41.540" v="2189" actId="1038"/>
          <ac:picMkLst>
            <pc:docMk/>
            <pc:sldMk cId="1317571951" sldId="288"/>
            <ac:picMk id="4" creationId="{88578233-7243-43AF-B384-C390DC5ED8BD}"/>
          </ac:picMkLst>
        </pc:picChg>
        <pc:picChg chg="mod">
          <ac:chgData name="泰治郎" userId="6772d901-fb9c-47ad-9b32-26bde63bf99d" providerId="ADAL" clId="{79F166B1-9DCA-47CD-A7A1-7849C0A1D0BD}" dt="2020-03-03T02:34:30.276" v="2166" actId="1038"/>
          <ac:picMkLst>
            <pc:docMk/>
            <pc:sldMk cId="1317571951" sldId="288"/>
            <ac:picMk id="40" creationId="{3D86911A-BF7A-4C06-91BA-6FB970BD411A}"/>
          </ac:picMkLst>
        </pc:picChg>
        <pc:picChg chg="mod">
          <ac:chgData name="泰治郎" userId="6772d901-fb9c-47ad-9b32-26bde63bf99d" providerId="ADAL" clId="{79F166B1-9DCA-47CD-A7A1-7849C0A1D0BD}" dt="2020-02-18T08:09:33.095" v="1677" actId="1076"/>
          <ac:picMkLst>
            <pc:docMk/>
            <pc:sldMk cId="1317571951" sldId="288"/>
            <ac:picMk id="57" creationId="{D3D4C8E9-6469-4728-B525-0A78798D0A6B}"/>
          </ac:picMkLst>
        </pc:picChg>
        <pc:picChg chg="mod">
          <ac:chgData name="泰治郎" userId="6772d901-fb9c-47ad-9b32-26bde63bf99d" providerId="ADAL" clId="{79F166B1-9DCA-47CD-A7A1-7849C0A1D0BD}" dt="2020-02-18T08:09:29.518" v="1676" actId="1076"/>
          <ac:picMkLst>
            <pc:docMk/>
            <pc:sldMk cId="1317571951" sldId="288"/>
            <ac:picMk id="76" creationId="{8ADDF2A9-F4E0-4757-BAC6-65B61DEE0246}"/>
          </ac:picMkLst>
        </pc:picChg>
        <pc:picChg chg="del mod">
          <ac:chgData name="泰治郎" userId="6772d901-fb9c-47ad-9b32-26bde63bf99d" providerId="ADAL" clId="{79F166B1-9DCA-47CD-A7A1-7849C0A1D0BD}" dt="2020-02-18T08:09:35.238" v="1679" actId="478"/>
          <ac:picMkLst>
            <pc:docMk/>
            <pc:sldMk cId="1317571951" sldId="288"/>
            <ac:picMk id="92" creationId="{BDF9C5A4-4195-40EC-9E2F-E37258D1C88B}"/>
          </ac:picMkLst>
        </pc:picChg>
        <pc:picChg chg="del">
          <ac:chgData name="泰治郎" userId="6772d901-fb9c-47ad-9b32-26bde63bf99d" providerId="ADAL" clId="{79F166B1-9DCA-47CD-A7A1-7849C0A1D0BD}" dt="2020-02-18T03:51:28.381" v="4" actId="478"/>
          <ac:picMkLst>
            <pc:docMk/>
            <pc:sldMk cId="1317571951" sldId="288"/>
            <ac:picMk id="93" creationId="{4BA6683E-106B-4395-8E4C-8CCC67295CA9}"/>
          </ac:picMkLst>
        </pc:picChg>
        <pc:picChg chg="add mod">
          <ac:chgData name="泰治郎" userId="6772d901-fb9c-47ad-9b32-26bde63bf99d" providerId="ADAL" clId="{79F166B1-9DCA-47CD-A7A1-7849C0A1D0BD}" dt="2020-02-18T08:14:08.112" v="1727" actId="1036"/>
          <ac:picMkLst>
            <pc:docMk/>
            <pc:sldMk cId="1317571951" sldId="288"/>
            <ac:picMk id="95" creationId="{5AC5D61F-4338-4BC4-9492-842B54F20E1E}"/>
          </ac:picMkLst>
        </pc:picChg>
        <pc:picChg chg="mod">
          <ac:chgData name="泰治郎" userId="6772d901-fb9c-47ad-9b32-26bde63bf99d" providerId="ADAL" clId="{79F166B1-9DCA-47CD-A7A1-7849C0A1D0BD}" dt="2020-03-03T02:33:42.629" v="2078" actId="1037"/>
          <ac:picMkLst>
            <pc:docMk/>
            <pc:sldMk cId="1317571951" sldId="288"/>
            <ac:picMk id="104" creationId="{91B6A792-4A23-479C-83FE-3F4ACFE9CF66}"/>
          </ac:picMkLst>
        </pc:picChg>
        <pc:cxnChg chg="mod">
          <ac:chgData name="泰治郎" userId="6772d901-fb9c-47ad-9b32-26bde63bf99d" providerId="ADAL" clId="{79F166B1-9DCA-47CD-A7A1-7849C0A1D0BD}" dt="2020-03-03T02:34:30.276" v="2166" actId="1038"/>
          <ac:cxnSpMkLst>
            <pc:docMk/>
            <pc:sldMk cId="1317571951" sldId="288"/>
            <ac:cxnSpMk id="3" creationId="{EDDB7613-04B0-47CF-884E-7522D7C868A8}"/>
          </ac:cxnSpMkLst>
        </pc:cxnChg>
        <pc:cxnChg chg="add mod">
          <ac:chgData name="泰治郎" userId="6772d901-fb9c-47ad-9b32-26bde63bf99d" providerId="ADAL" clId="{79F166B1-9DCA-47CD-A7A1-7849C0A1D0BD}" dt="2020-03-03T02:33:42.629" v="2078" actId="1037"/>
          <ac:cxnSpMkLst>
            <pc:docMk/>
            <pc:sldMk cId="1317571951" sldId="288"/>
            <ac:cxnSpMk id="11" creationId="{E673A0AC-DEA6-4A36-B65C-14C3489AE667}"/>
          </ac:cxnSpMkLst>
        </pc:cxnChg>
        <pc:cxnChg chg="mod">
          <ac:chgData name="泰治郎" userId="6772d901-fb9c-47ad-9b32-26bde63bf99d" providerId="ADAL" clId="{79F166B1-9DCA-47CD-A7A1-7849C0A1D0BD}" dt="2020-03-03T02:34:41.540" v="2189" actId="1038"/>
          <ac:cxnSpMkLst>
            <pc:docMk/>
            <pc:sldMk cId="1317571951" sldId="288"/>
            <ac:cxnSpMk id="41" creationId="{E91740C8-E68A-43B0-AC06-79245A4619D6}"/>
          </ac:cxnSpMkLst>
        </pc:cxnChg>
        <pc:cxnChg chg="mod">
          <ac:chgData name="泰治郎" userId="6772d901-fb9c-47ad-9b32-26bde63bf99d" providerId="ADAL" clId="{79F166B1-9DCA-47CD-A7A1-7849C0A1D0BD}" dt="2020-03-03T02:33:42.629" v="2078" actId="1037"/>
          <ac:cxnSpMkLst>
            <pc:docMk/>
            <pc:sldMk cId="1317571951" sldId="288"/>
            <ac:cxnSpMk id="42" creationId="{89AC5BA2-20A7-4DFE-858E-D4BBF62EFA39}"/>
          </ac:cxnSpMkLst>
        </pc:cxnChg>
        <pc:cxnChg chg="mod">
          <ac:chgData name="泰治郎" userId="6772d901-fb9c-47ad-9b32-26bde63bf99d" providerId="ADAL" clId="{79F166B1-9DCA-47CD-A7A1-7849C0A1D0BD}" dt="2020-03-03T02:34:30.276" v="2166" actId="1038"/>
          <ac:cxnSpMkLst>
            <pc:docMk/>
            <pc:sldMk cId="1317571951" sldId="288"/>
            <ac:cxnSpMk id="44" creationId="{1F478D8A-6B97-4FCF-BA2A-D692CEC6D6CF}"/>
          </ac:cxnSpMkLst>
        </pc:cxnChg>
        <pc:cxnChg chg="mod">
          <ac:chgData name="泰治郎" userId="6772d901-fb9c-47ad-9b32-26bde63bf99d" providerId="ADAL" clId="{79F166B1-9DCA-47CD-A7A1-7849C0A1D0BD}" dt="2020-03-03T02:34:41.540" v="2189" actId="1038"/>
          <ac:cxnSpMkLst>
            <pc:docMk/>
            <pc:sldMk cId="1317571951" sldId="288"/>
            <ac:cxnSpMk id="52" creationId="{09D3F8FF-1A1D-4A6C-BA96-EC7A22C33F38}"/>
          </ac:cxnSpMkLst>
        </pc:cxnChg>
        <pc:cxnChg chg="mod">
          <ac:chgData name="泰治郎" userId="6772d901-fb9c-47ad-9b32-26bde63bf99d" providerId="ADAL" clId="{79F166B1-9DCA-47CD-A7A1-7849C0A1D0BD}" dt="2020-03-03T02:34:50.624" v="2192" actId="1076"/>
          <ac:cxnSpMkLst>
            <pc:docMk/>
            <pc:sldMk cId="1317571951" sldId="288"/>
            <ac:cxnSpMk id="53" creationId="{8D7D8936-5C22-4312-A77E-354F2FBF1170}"/>
          </ac:cxnSpMkLst>
        </pc:cxnChg>
        <pc:cxnChg chg="mod">
          <ac:chgData name="泰治郎" userId="6772d901-fb9c-47ad-9b32-26bde63bf99d" providerId="ADAL" clId="{79F166B1-9DCA-47CD-A7A1-7849C0A1D0BD}" dt="2020-03-03T02:34:41.540" v="2189" actId="1038"/>
          <ac:cxnSpMkLst>
            <pc:docMk/>
            <pc:sldMk cId="1317571951" sldId="288"/>
            <ac:cxnSpMk id="54" creationId="{51DB01EE-E71B-41D7-8B4E-28DD00CADB1D}"/>
          </ac:cxnSpMkLst>
        </pc:cxnChg>
        <pc:cxnChg chg="add mod">
          <ac:chgData name="泰治郎" userId="6772d901-fb9c-47ad-9b32-26bde63bf99d" providerId="ADAL" clId="{79F166B1-9DCA-47CD-A7A1-7849C0A1D0BD}" dt="2020-02-18T08:14:08.112" v="1727" actId="1036"/>
          <ac:cxnSpMkLst>
            <pc:docMk/>
            <pc:sldMk cId="1317571951" sldId="288"/>
            <ac:cxnSpMk id="56" creationId="{B14CF993-6DC2-4012-BB8A-FFD6E9E0E443}"/>
          </ac:cxnSpMkLst>
        </pc:cxnChg>
        <pc:cxnChg chg="del mod">
          <ac:chgData name="泰治郎" userId="6772d901-fb9c-47ad-9b32-26bde63bf99d" providerId="ADAL" clId="{79F166B1-9DCA-47CD-A7A1-7849C0A1D0BD}" dt="2020-02-18T03:51:33.867" v="7" actId="478"/>
          <ac:cxnSpMkLst>
            <pc:docMk/>
            <pc:sldMk cId="1317571951" sldId="288"/>
            <ac:cxnSpMk id="58" creationId="{D3F06228-725E-499E-ACBA-E9073D762D1E}"/>
          </ac:cxnSpMkLst>
        </pc:cxnChg>
        <pc:cxnChg chg="mod">
          <ac:chgData name="泰治郎" userId="6772d901-fb9c-47ad-9b32-26bde63bf99d" providerId="ADAL" clId="{79F166B1-9DCA-47CD-A7A1-7849C0A1D0BD}" dt="2020-02-18T08:12:19.030" v="1704" actId="1076"/>
          <ac:cxnSpMkLst>
            <pc:docMk/>
            <pc:sldMk cId="1317571951" sldId="288"/>
            <ac:cxnSpMk id="59" creationId="{8FEC5B49-8C12-4C9B-BFCC-E819D89FD74A}"/>
          </ac:cxnSpMkLst>
        </pc:cxnChg>
        <pc:cxnChg chg="mod">
          <ac:chgData name="泰治郎" userId="6772d901-fb9c-47ad-9b32-26bde63bf99d" providerId="ADAL" clId="{79F166B1-9DCA-47CD-A7A1-7849C0A1D0BD}" dt="2020-02-18T08:09:33.095" v="1677" actId="1076"/>
          <ac:cxnSpMkLst>
            <pc:docMk/>
            <pc:sldMk cId="1317571951" sldId="288"/>
            <ac:cxnSpMk id="78" creationId="{5BA10E3D-2DE1-409E-89A1-7DB87F156282}"/>
          </ac:cxnSpMkLst>
        </pc:cxnChg>
        <pc:cxnChg chg="mod">
          <ac:chgData name="泰治郎" userId="6772d901-fb9c-47ad-9b32-26bde63bf99d" providerId="ADAL" clId="{79F166B1-9DCA-47CD-A7A1-7849C0A1D0BD}" dt="2020-03-03T02:33:42.629" v="2078" actId="1037"/>
          <ac:cxnSpMkLst>
            <pc:docMk/>
            <pc:sldMk cId="1317571951" sldId="288"/>
            <ac:cxnSpMk id="80" creationId="{DAACAB48-9087-48B0-8790-D7D072A90EF6}"/>
          </ac:cxnSpMkLst>
        </pc:cxnChg>
        <pc:cxnChg chg="mod">
          <ac:chgData name="泰治郎" userId="6772d901-fb9c-47ad-9b32-26bde63bf99d" providerId="ADAL" clId="{79F166B1-9DCA-47CD-A7A1-7849C0A1D0BD}" dt="2020-03-03T02:33:42.629" v="2078" actId="1037"/>
          <ac:cxnSpMkLst>
            <pc:docMk/>
            <pc:sldMk cId="1317571951" sldId="288"/>
            <ac:cxnSpMk id="101" creationId="{83004F6A-545A-4AB1-81E3-2C92F181F719}"/>
          </ac:cxnSpMkLst>
        </pc:cxnChg>
      </pc:sldChg>
      <pc:sldChg chg="modSp">
        <pc:chgData name="泰治郎" userId="6772d901-fb9c-47ad-9b32-26bde63bf99d" providerId="ADAL" clId="{79F166B1-9DCA-47CD-A7A1-7849C0A1D0BD}" dt="2020-02-18T08:17:20.599" v="1767" actId="20577"/>
        <pc:sldMkLst>
          <pc:docMk/>
          <pc:sldMk cId="3799923498" sldId="289"/>
        </pc:sldMkLst>
        <pc:spChg chg="mod">
          <ac:chgData name="泰治郎" userId="6772d901-fb9c-47ad-9b32-26bde63bf99d" providerId="ADAL" clId="{79F166B1-9DCA-47CD-A7A1-7849C0A1D0BD}" dt="2020-02-18T08:17:20.599" v="1767" actId="20577"/>
          <ac:spMkLst>
            <pc:docMk/>
            <pc:sldMk cId="3799923498" sldId="289"/>
            <ac:spMk id="50" creationId="{625F79AE-AB84-411B-97A5-F7063C1C9BD0}"/>
          </ac:spMkLst>
        </pc:spChg>
      </pc:sldChg>
      <pc:sldChg chg="modSp">
        <pc:chgData name="泰治郎" userId="6772d901-fb9c-47ad-9b32-26bde63bf99d" providerId="ADAL" clId="{79F166B1-9DCA-47CD-A7A1-7849C0A1D0BD}" dt="2020-02-18T08:17:43.376" v="1777" actId="20577"/>
        <pc:sldMkLst>
          <pc:docMk/>
          <pc:sldMk cId="2634065890" sldId="290"/>
        </pc:sldMkLst>
        <pc:spChg chg="mod">
          <ac:chgData name="泰治郎" userId="6772d901-fb9c-47ad-9b32-26bde63bf99d" providerId="ADAL" clId="{79F166B1-9DCA-47CD-A7A1-7849C0A1D0BD}" dt="2020-02-18T08:17:43.376" v="1777" actId="20577"/>
          <ac:spMkLst>
            <pc:docMk/>
            <pc:sldMk cId="2634065890" sldId="290"/>
            <ac:spMk id="50" creationId="{625F79AE-AB84-411B-97A5-F7063C1C9BD0}"/>
          </ac:spMkLst>
        </pc:spChg>
      </pc:sldChg>
      <pc:sldChg chg="modSp">
        <pc:chgData name="泰治郎" userId="6772d901-fb9c-47ad-9b32-26bde63bf99d" providerId="ADAL" clId="{79F166B1-9DCA-47CD-A7A1-7849C0A1D0BD}" dt="2020-02-18T08:17:53.790" v="1781" actId="20577"/>
        <pc:sldMkLst>
          <pc:docMk/>
          <pc:sldMk cId="2729413238" sldId="291"/>
        </pc:sldMkLst>
        <pc:spChg chg="mod">
          <ac:chgData name="泰治郎" userId="6772d901-fb9c-47ad-9b32-26bde63bf99d" providerId="ADAL" clId="{79F166B1-9DCA-47CD-A7A1-7849C0A1D0BD}" dt="2020-02-18T08:17:53.790" v="1781" actId="20577"/>
          <ac:spMkLst>
            <pc:docMk/>
            <pc:sldMk cId="2729413238" sldId="291"/>
            <ac:spMk id="50" creationId="{625F79AE-AB84-411B-97A5-F7063C1C9BD0}"/>
          </ac:spMkLst>
        </pc:spChg>
      </pc:sldChg>
      <pc:sldChg chg="addSp delSp modSp">
        <pc:chgData name="泰治郎" userId="6772d901-fb9c-47ad-9b32-26bde63bf99d" providerId="ADAL" clId="{79F166B1-9DCA-47CD-A7A1-7849C0A1D0BD}" dt="2020-03-03T02:43:57.833" v="2348" actId="21"/>
        <pc:sldMkLst>
          <pc:docMk/>
          <pc:sldMk cId="96700617" sldId="293"/>
        </pc:sldMkLst>
        <pc:spChg chg="mod">
          <ac:chgData name="泰治郎" userId="6772d901-fb9c-47ad-9b32-26bde63bf99d" providerId="ADAL" clId="{79F166B1-9DCA-47CD-A7A1-7849C0A1D0BD}" dt="2020-03-03T02:43:00.064" v="2336" actId="20577"/>
          <ac:spMkLst>
            <pc:docMk/>
            <pc:sldMk cId="96700617" sldId="293"/>
            <ac:spMk id="50" creationId="{625F79AE-AB84-411B-97A5-F7063C1C9BD0}"/>
          </ac:spMkLst>
        </pc:spChg>
        <pc:spChg chg="add del">
          <ac:chgData name="泰治郎" userId="6772d901-fb9c-47ad-9b32-26bde63bf99d" providerId="ADAL" clId="{79F166B1-9DCA-47CD-A7A1-7849C0A1D0BD}" dt="2020-03-03T02:43:57.833" v="2348" actId="21"/>
          <ac:spMkLst>
            <pc:docMk/>
            <pc:sldMk cId="96700617" sldId="293"/>
            <ac:spMk id="63" creationId="{29725226-FD2A-4C32-B3C1-013847406876}"/>
          </ac:spMkLst>
        </pc:spChg>
        <pc:spChg chg="add del">
          <ac:chgData name="泰治郎" userId="6772d901-fb9c-47ad-9b32-26bde63bf99d" providerId="ADAL" clId="{79F166B1-9DCA-47CD-A7A1-7849C0A1D0BD}" dt="2020-03-03T02:43:57.833" v="2348" actId="21"/>
          <ac:spMkLst>
            <pc:docMk/>
            <pc:sldMk cId="96700617" sldId="293"/>
            <ac:spMk id="64" creationId="{44DB90E8-1FA0-49B6-A16F-287BD06C95EC}"/>
          </ac:spMkLst>
        </pc:spChg>
      </pc:sldChg>
      <pc:sldChg chg="del">
        <pc:chgData name="泰治郎" userId="6772d901-fb9c-47ad-9b32-26bde63bf99d" providerId="ADAL" clId="{79F166B1-9DCA-47CD-A7A1-7849C0A1D0BD}" dt="2020-02-18T03:57:29.513" v="36" actId="47"/>
        <pc:sldMkLst>
          <pc:docMk/>
          <pc:sldMk cId="1383907567" sldId="294"/>
        </pc:sldMkLst>
      </pc:sldChg>
      <pc:sldChg chg="modSp">
        <pc:chgData name="泰治郎" userId="6772d901-fb9c-47ad-9b32-26bde63bf99d" providerId="ADAL" clId="{79F166B1-9DCA-47CD-A7A1-7849C0A1D0BD}" dt="2020-02-18T08:17:40.511" v="1775" actId="20577"/>
        <pc:sldMkLst>
          <pc:docMk/>
          <pc:sldMk cId="3964208013" sldId="296"/>
        </pc:sldMkLst>
        <pc:spChg chg="mod">
          <ac:chgData name="泰治郎" userId="6772d901-fb9c-47ad-9b32-26bde63bf99d" providerId="ADAL" clId="{79F166B1-9DCA-47CD-A7A1-7849C0A1D0BD}" dt="2020-02-18T08:17:40.511" v="1775" actId="20577"/>
          <ac:spMkLst>
            <pc:docMk/>
            <pc:sldMk cId="3964208013" sldId="296"/>
            <ac:spMk id="50" creationId="{625F79AE-AB84-411B-97A5-F7063C1C9BD0}"/>
          </ac:spMkLst>
        </pc:spChg>
      </pc:sldChg>
      <pc:sldChg chg="modSp">
        <pc:chgData name="泰治郎" userId="6772d901-fb9c-47ad-9b32-26bde63bf99d" providerId="ADAL" clId="{79F166B1-9DCA-47CD-A7A1-7849C0A1D0BD}" dt="2020-02-18T08:17:46.718" v="1779" actId="20577"/>
        <pc:sldMkLst>
          <pc:docMk/>
          <pc:sldMk cId="3183531540" sldId="297"/>
        </pc:sldMkLst>
        <pc:spChg chg="mod">
          <ac:chgData name="泰治郎" userId="6772d901-fb9c-47ad-9b32-26bde63bf99d" providerId="ADAL" clId="{79F166B1-9DCA-47CD-A7A1-7849C0A1D0BD}" dt="2020-02-18T08:17:46.718" v="1779" actId="20577"/>
          <ac:spMkLst>
            <pc:docMk/>
            <pc:sldMk cId="3183531540" sldId="297"/>
            <ac:spMk id="50" creationId="{625F79AE-AB84-411B-97A5-F7063C1C9BD0}"/>
          </ac:spMkLst>
        </pc:spChg>
      </pc:sldChg>
      <pc:sldChg chg="addSp delSp modSp">
        <pc:chgData name="泰治郎" userId="6772d901-fb9c-47ad-9b32-26bde63bf99d" providerId="ADAL" clId="{79F166B1-9DCA-47CD-A7A1-7849C0A1D0BD}" dt="2020-03-03T02:31:52.827" v="2060" actId="1037"/>
        <pc:sldMkLst>
          <pc:docMk/>
          <pc:sldMk cId="2668029743" sldId="298"/>
        </pc:sldMkLst>
        <pc:spChg chg="mod">
          <ac:chgData name="泰治郎" userId="6772d901-fb9c-47ad-9b32-26bde63bf99d" providerId="ADAL" clId="{79F166B1-9DCA-47CD-A7A1-7849C0A1D0BD}" dt="2020-03-03T02:31:52.827" v="2060" actId="1037"/>
          <ac:spMkLst>
            <pc:docMk/>
            <pc:sldMk cId="2668029743" sldId="298"/>
            <ac:spMk id="3" creationId="{4671A100-C036-4AF0-9EEF-80814FEB9A89}"/>
          </ac:spMkLst>
        </pc:spChg>
        <pc:spChg chg="mod">
          <ac:chgData name="泰治郎" userId="6772d901-fb9c-47ad-9b32-26bde63bf99d" providerId="ADAL" clId="{79F166B1-9DCA-47CD-A7A1-7849C0A1D0BD}" dt="2020-02-18T08:17:24.751" v="1769" actId="20577"/>
          <ac:spMkLst>
            <pc:docMk/>
            <pc:sldMk cId="2668029743" sldId="298"/>
            <ac:spMk id="50" creationId="{625F79AE-AB84-411B-97A5-F7063C1C9BD0}"/>
          </ac:spMkLst>
        </pc:spChg>
        <pc:spChg chg="mod">
          <ac:chgData name="泰治郎" userId="6772d901-fb9c-47ad-9b32-26bde63bf99d" providerId="ADAL" clId="{79F166B1-9DCA-47CD-A7A1-7849C0A1D0BD}" dt="2020-03-03T02:31:42.674" v="2058" actId="1038"/>
          <ac:spMkLst>
            <pc:docMk/>
            <pc:sldMk cId="2668029743" sldId="298"/>
            <ac:spMk id="51" creationId="{277AEA51-8ED1-4876-83CE-8A8AD4672183}"/>
          </ac:spMkLst>
        </pc:spChg>
        <pc:picChg chg="del">
          <ac:chgData name="泰治郎" userId="6772d901-fb9c-47ad-9b32-26bde63bf99d" providerId="ADAL" clId="{79F166B1-9DCA-47CD-A7A1-7849C0A1D0BD}" dt="2020-03-03T02:30:48.577" v="2007" actId="478"/>
          <ac:picMkLst>
            <pc:docMk/>
            <pc:sldMk cId="2668029743" sldId="298"/>
            <ac:picMk id="2" creationId="{F3B32E8E-80DA-4E68-B7CC-13262D63BDA7}"/>
          </ac:picMkLst>
        </pc:picChg>
        <pc:picChg chg="add mod ord">
          <ac:chgData name="泰治郎" userId="6772d901-fb9c-47ad-9b32-26bde63bf99d" providerId="ADAL" clId="{79F166B1-9DCA-47CD-A7A1-7849C0A1D0BD}" dt="2020-03-03T02:30:47.307" v="2006" actId="167"/>
          <ac:picMkLst>
            <pc:docMk/>
            <pc:sldMk cId="2668029743" sldId="298"/>
            <ac:picMk id="4" creationId="{6A786789-BEF0-43C3-9D46-C613373EB4B7}"/>
          </ac:picMkLst>
        </pc:picChg>
      </pc:sldChg>
      <pc:sldChg chg="addSp delSp modSp">
        <pc:chgData name="泰治郎" userId="6772d901-fb9c-47ad-9b32-26bde63bf99d" providerId="ADAL" clId="{79F166B1-9DCA-47CD-A7A1-7849C0A1D0BD}" dt="2020-03-03T02:38:08.066" v="2329" actId="1035"/>
        <pc:sldMkLst>
          <pc:docMk/>
          <pc:sldMk cId="1454084680" sldId="300"/>
        </pc:sldMkLst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2" creationId="{E0199FD9-0AA1-4B46-8E05-744A98A0183F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7" creationId="{C8E3500A-D141-4B23-A868-C1E5D2BE60FB}"/>
          </ac:spMkLst>
        </pc:spChg>
        <pc:spChg chg="mod">
          <ac:chgData name="泰治郎" userId="6772d901-fb9c-47ad-9b32-26bde63bf99d" providerId="ADAL" clId="{79F166B1-9DCA-47CD-A7A1-7849C0A1D0BD}" dt="2020-02-18T08:16:41.886" v="1753" actId="20577"/>
          <ac:spMkLst>
            <pc:docMk/>
            <pc:sldMk cId="1454084680" sldId="300"/>
            <ac:spMk id="36" creationId="{BCF3A634-58B4-4A0B-9B00-2C71B174619E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37" creationId="{F66A02C1-F76B-418E-A617-B50BB27BDF38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38" creationId="{CDACF576-67AC-4BEF-BD88-FCD9EBC75D26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39" creationId="{8B9D842D-6669-428D-8532-6D37E38A9F6B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43" creationId="{E0C3AC03-EBB5-4E60-9EDD-81B728858872}"/>
          </ac:spMkLst>
        </pc:spChg>
        <pc:spChg chg="add mod">
          <ac:chgData name="泰治郎" userId="6772d901-fb9c-47ad-9b32-26bde63bf99d" providerId="ADAL" clId="{79F166B1-9DCA-47CD-A7A1-7849C0A1D0BD}" dt="2020-03-03T02:37:28.480" v="2313" actId="1076"/>
          <ac:spMkLst>
            <pc:docMk/>
            <pc:sldMk cId="1454084680" sldId="300"/>
            <ac:spMk id="47" creationId="{4E2CB243-C932-4062-9AF3-8C16FB8A5D77}"/>
          </ac:spMkLst>
        </pc:spChg>
        <pc:spChg chg="add mod">
          <ac:chgData name="泰治郎" userId="6772d901-fb9c-47ad-9b32-26bde63bf99d" providerId="ADAL" clId="{79F166B1-9DCA-47CD-A7A1-7849C0A1D0BD}" dt="2020-02-18T08:15:58.702" v="1741" actId="1076"/>
          <ac:spMkLst>
            <pc:docMk/>
            <pc:sldMk cId="1454084680" sldId="300"/>
            <ac:spMk id="48" creationId="{24D29C24-3928-4900-B594-0DBB23E39BEA}"/>
          </ac:spMkLst>
        </pc:spChg>
        <pc:spChg chg="mod">
          <ac:chgData name="泰治郎" userId="6772d901-fb9c-47ad-9b32-26bde63bf99d" providerId="ADAL" clId="{79F166B1-9DCA-47CD-A7A1-7849C0A1D0BD}" dt="2020-03-03T02:37:54.466" v="2321" actId="1036"/>
          <ac:spMkLst>
            <pc:docMk/>
            <pc:sldMk cId="1454084680" sldId="300"/>
            <ac:spMk id="49" creationId="{3A947ECF-790C-43B9-B30C-686DD1803143}"/>
          </ac:spMkLst>
        </pc:spChg>
        <pc:spChg chg="add mod">
          <ac:chgData name="泰治郎" userId="6772d901-fb9c-47ad-9b32-26bde63bf99d" providerId="ADAL" clId="{79F166B1-9DCA-47CD-A7A1-7849C0A1D0BD}" dt="2020-03-03T02:37:52.378" v="2320" actId="1036"/>
          <ac:spMkLst>
            <pc:docMk/>
            <pc:sldMk cId="1454084680" sldId="300"/>
            <ac:spMk id="52" creationId="{2D38AF6E-1ECD-42A1-AFD7-752D42F9FB4D}"/>
          </ac:spMkLst>
        </pc:spChg>
        <pc:spChg chg="add mod">
          <ac:chgData name="泰治郎" userId="6772d901-fb9c-47ad-9b32-26bde63bf99d" providerId="ADAL" clId="{79F166B1-9DCA-47CD-A7A1-7849C0A1D0BD}" dt="2020-03-03T02:37:28.480" v="2313" actId="1076"/>
          <ac:spMkLst>
            <pc:docMk/>
            <pc:sldMk cId="1454084680" sldId="300"/>
            <ac:spMk id="54" creationId="{7C359C79-86B5-4090-BE9F-95C3633E7F69}"/>
          </ac:spMkLst>
        </pc:spChg>
        <pc:spChg chg="del mod">
          <ac:chgData name="泰治郎" userId="6772d901-fb9c-47ad-9b32-26bde63bf99d" providerId="ADAL" clId="{79F166B1-9DCA-47CD-A7A1-7849C0A1D0BD}" dt="2020-02-18T08:16:51.759" v="1759" actId="478"/>
          <ac:spMkLst>
            <pc:docMk/>
            <pc:sldMk cId="1454084680" sldId="300"/>
            <ac:spMk id="56" creationId="{8080E491-BC82-4F0B-BD62-FB2FE5411C96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65" creationId="{91DD26AF-281E-4AA2-8240-F6AA25A0D777}"/>
          </ac:spMkLst>
        </pc:spChg>
        <pc:spChg chg="mod">
          <ac:chgData name="泰治郎" userId="6772d901-fb9c-47ad-9b32-26bde63bf99d" providerId="ADAL" clId="{79F166B1-9DCA-47CD-A7A1-7849C0A1D0BD}" dt="2020-02-18T08:16:06.346" v="1743" actId="20577"/>
          <ac:spMkLst>
            <pc:docMk/>
            <pc:sldMk cId="1454084680" sldId="300"/>
            <ac:spMk id="87" creationId="{B5290D61-C11C-455C-9E50-33CE1860006D}"/>
          </ac:spMkLst>
        </pc:spChg>
        <pc:spChg chg="mod">
          <ac:chgData name="泰治郎" userId="6772d901-fb9c-47ad-9b32-26bde63bf99d" providerId="ADAL" clId="{79F166B1-9DCA-47CD-A7A1-7849C0A1D0BD}" dt="2020-03-03T02:37:31.688" v="2315" actId="20577"/>
          <ac:spMkLst>
            <pc:docMk/>
            <pc:sldMk cId="1454084680" sldId="300"/>
            <ac:spMk id="89" creationId="{2D4F30FD-850A-40D8-BA63-B869C6FAB908}"/>
          </ac:spMkLst>
        </pc:spChg>
        <pc:spChg chg="mod">
          <ac:chgData name="泰治郎" userId="6772d901-fb9c-47ad-9b32-26bde63bf99d" providerId="ADAL" clId="{79F166B1-9DCA-47CD-A7A1-7849C0A1D0BD}" dt="2020-02-18T08:16:44.695" v="1755" actId="20577"/>
          <ac:spMkLst>
            <pc:docMk/>
            <pc:sldMk cId="1454084680" sldId="300"/>
            <ac:spMk id="90" creationId="{4A6B3103-50AA-4F25-A3D8-1F757858C106}"/>
          </ac:spMkLst>
        </pc:spChg>
        <pc:spChg chg="mod">
          <ac:chgData name="泰治郎" userId="6772d901-fb9c-47ad-9b32-26bde63bf99d" providerId="ADAL" clId="{79F166B1-9DCA-47CD-A7A1-7849C0A1D0BD}" dt="2020-03-03T02:37:59.529" v="2325" actId="1036"/>
          <ac:spMkLst>
            <pc:docMk/>
            <pc:sldMk cId="1454084680" sldId="300"/>
            <ac:spMk id="100" creationId="{72031EB2-8CF0-4620-99CA-8B66FF863F62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102" creationId="{4FFDD4BD-92A8-44C7-BFBC-939A02DB581C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103" creationId="{84C76E4E-F10F-4F52-BCD1-DD117F29AED9}"/>
          </ac:spMkLst>
        </pc:spChg>
        <pc:spChg chg="del mod">
          <ac:chgData name="泰治郎" userId="6772d901-fb9c-47ad-9b32-26bde63bf99d" providerId="ADAL" clId="{79F166B1-9DCA-47CD-A7A1-7849C0A1D0BD}" dt="2020-02-18T08:16:50.191" v="1758" actId="478"/>
          <ac:spMkLst>
            <pc:docMk/>
            <pc:sldMk cId="1454084680" sldId="300"/>
            <ac:spMk id="140" creationId="{B3BE967C-A8EB-4636-9779-71D9E529766D}"/>
          </ac:spMkLst>
        </pc:spChg>
        <pc:grpChg chg="mod">
          <ac:chgData name="泰治郎" userId="6772d901-fb9c-47ad-9b32-26bde63bf99d" providerId="ADAL" clId="{79F166B1-9DCA-47CD-A7A1-7849C0A1D0BD}" dt="2020-02-18T08:15:13.824" v="1732" actId="1076"/>
          <ac:grpSpMkLst>
            <pc:docMk/>
            <pc:sldMk cId="1454084680" sldId="300"/>
            <ac:grpSpMk id="33" creationId="{501E874D-0151-4125-B7D1-D1C9C07F0455}"/>
          </ac:grpSpMkLst>
        </pc:grpChg>
        <pc:picChg chg="mod">
          <ac:chgData name="泰治郎" userId="6772d901-fb9c-47ad-9b32-26bde63bf99d" providerId="ADAL" clId="{79F166B1-9DCA-47CD-A7A1-7849C0A1D0BD}" dt="2020-02-18T08:15:13.824" v="1732" actId="1076"/>
          <ac:picMkLst>
            <pc:docMk/>
            <pc:sldMk cId="1454084680" sldId="300"/>
            <ac:picMk id="40" creationId="{3D86911A-BF7A-4C06-91BA-6FB970BD411A}"/>
          </ac:picMkLst>
        </pc:picChg>
        <pc:picChg chg="add mod">
          <ac:chgData name="泰治郎" userId="6772d901-fb9c-47ad-9b32-26bde63bf99d" providerId="ADAL" clId="{79F166B1-9DCA-47CD-A7A1-7849C0A1D0BD}" dt="2020-03-03T02:38:08.066" v="2329" actId="1035"/>
          <ac:picMkLst>
            <pc:docMk/>
            <pc:sldMk cId="1454084680" sldId="300"/>
            <ac:picMk id="42" creationId="{F2318EBE-45B4-4AD9-8BFC-3DDBBACDB14F}"/>
          </ac:picMkLst>
        </pc:picChg>
        <pc:picChg chg="mod">
          <ac:chgData name="泰治郎" userId="6772d901-fb9c-47ad-9b32-26bde63bf99d" providerId="ADAL" clId="{79F166B1-9DCA-47CD-A7A1-7849C0A1D0BD}" dt="2020-03-03T02:38:01.626" v="2326" actId="1036"/>
          <ac:picMkLst>
            <pc:docMk/>
            <pc:sldMk cId="1454084680" sldId="300"/>
            <ac:picMk id="51" creationId="{CEF57ECB-2892-43C6-AB54-90717D56C45F}"/>
          </ac:picMkLst>
        </pc:picChg>
        <pc:picChg chg="mod">
          <ac:chgData name="泰治郎" userId="6772d901-fb9c-47ad-9b32-26bde63bf99d" providerId="ADAL" clId="{79F166B1-9DCA-47CD-A7A1-7849C0A1D0BD}" dt="2020-02-18T08:15:13.824" v="1732" actId="1076"/>
          <ac:picMkLst>
            <pc:docMk/>
            <pc:sldMk cId="1454084680" sldId="300"/>
            <ac:picMk id="92" creationId="{BDF9C5A4-4195-40EC-9E2F-E37258D1C88B}"/>
          </ac:picMkLst>
        </pc:picChg>
        <pc:picChg chg="del mod">
          <ac:chgData name="泰治郎" userId="6772d901-fb9c-47ad-9b32-26bde63bf99d" providerId="ADAL" clId="{79F166B1-9DCA-47CD-A7A1-7849C0A1D0BD}" dt="2020-02-18T08:16:48.519" v="1756" actId="478"/>
          <ac:picMkLst>
            <pc:docMk/>
            <pc:sldMk cId="1454084680" sldId="300"/>
            <ac:picMk id="93" creationId="{4BA6683E-106B-4395-8E4C-8CCC67295CA9}"/>
          </ac:picMkLst>
        </pc:picChg>
        <pc:cxnChg chg="mod">
          <ac:chgData name="泰治郎" userId="6772d901-fb9c-47ad-9b32-26bde63bf99d" providerId="ADAL" clId="{79F166B1-9DCA-47CD-A7A1-7849C0A1D0BD}" dt="2020-02-18T08:15:13.824" v="1732" actId="1076"/>
          <ac:cxnSpMkLst>
            <pc:docMk/>
            <pc:sldMk cId="1454084680" sldId="300"/>
            <ac:cxnSpMk id="3" creationId="{EDDB7613-04B0-47CF-884E-7522D7C868A8}"/>
          </ac:cxnSpMkLst>
        </pc:cxnChg>
        <pc:cxnChg chg="mod">
          <ac:chgData name="泰治郎" userId="6772d901-fb9c-47ad-9b32-26bde63bf99d" providerId="ADAL" clId="{79F166B1-9DCA-47CD-A7A1-7849C0A1D0BD}" dt="2020-02-18T08:15:13.824" v="1732" actId="1076"/>
          <ac:cxnSpMkLst>
            <pc:docMk/>
            <pc:sldMk cId="1454084680" sldId="300"/>
            <ac:cxnSpMk id="4" creationId="{6E557904-5F0F-4A07-996D-5631F1F2DBE6}"/>
          </ac:cxnSpMkLst>
        </pc:cxnChg>
        <pc:cxnChg chg="mod">
          <ac:chgData name="泰治郎" userId="6772d901-fb9c-47ad-9b32-26bde63bf99d" providerId="ADAL" clId="{79F166B1-9DCA-47CD-A7A1-7849C0A1D0BD}" dt="2020-02-18T08:15:13.824" v="1732" actId="1076"/>
          <ac:cxnSpMkLst>
            <pc:docMk/>
            <pc:sldMk cId="1454084680" sldId="300"/>
            <ac:cxnSpMk id="5" creationId="{33564607-A355-4E54-95EF-A5516E9F0E10}"/>
          </ac:cxnSpMkLst>
        </pc:cxnChg>
        <pc:cxnChg chg="mod">
          <ac:chgData name="泰治郎" userId="6772d901-fb9c-47ad-9b32-26bde63bf99d" providerId="ADAL" clId="{79F166B1-9DCA-47CD-A7A1-7849C0A1D0BD}" dt="2020-03-03T02:37:54.466" v="2321" actId="1036"/>
          <ac:cxnSpMkLst>
            <pc:docMk/>
            <pc:sldMk cId="1454084680" sldId="300"/>
            <ac:cxnSpMk id="41" creationId="{E91740C8-E68A-43B0-AC06-79245A4619D6}"/>
          </ac:cxnSpMkLst>
        </pc:cxnChg>
        <pc:cxnChg chg="mod">
          <ac:chgData name="泰治郎" userId="6772d901-fb9c-47ad-9b32-26bde63bf99d" providerId="ADAL" clId="{79F166B1-9DCA-47CD-A7A1-7849C0A1D0BD}" dt="2020-02-18T08:15:13.824" v="1732" actId="1076"/>
          <ac:cxnSpMkLst>
            <pc:docMk/>
            <pc:sldMk cId="1454084680" sldId="300"/>
            <ac:cxnSpMk id="44" creationId="{1F478D8A-6B97-4FCF-BA2A-D692CEC6D6CF}"/>
          </ac:cxnSpMkLst>
        </pc:cxnChg>
        <pc:cxnChg chg="add mod">
          <ac:chgData name="泰治郎" userId="6772d901-fb9c-47ad-9b32-26bde63bf99d" providerId="ADAL" clId="{79F166B1-9DCA-47CD-A7A1-7849C0A1D0BD}" dt="2020-03-03T02:38:08.066" v="2329" actId="1035"/>
          <ac:cxnSpMkLst>
            <pc:docMk/>
            <pc:sldMk cId="1454084680" sldId="300"/>
            <ac:cxnSpMk id="45" creationId="{988A4D9C-E6C3-458D-B30E-176004A57D78}"/>
          </ac:cxnSpMkLst>
        </pc:cxnChg>
        <pc:cxnChg chg="add mod">
          <ac:chgData name="泰治郎" userId="6772d901-fb9c-47ad-9b32-26bde63bf99d" providerId="ADAL" clId="{79F166B1-9DCA-47CD-A7A1-7849C0A1D0BD}" dt="2020-03-03T02:38:08.066" v="2329" actId="1035"/>
          <ac:cxnSpMkLst>
            <pc:docMk/>
            <pc:sldMk cId="1454084680" sldId="300"/>
            <ac:cxnSpMk id="46" creationId="{89540935-BEF9-4918-959B-B1463E2990D0}"/>
          </ac:cxnSpMkLst>
        </pc:cxnChg>
        <pc:cxnChg chg="mod">
          <ac:chgData name="泰治郎" userId="6772d901-fb9c-47ad-9b32-26bde63bf99d" providerId="ADAL" clId="{79F166B1-9DCA-47CD-A7A1-7849C0A1D0BD}" dt="2020-03-03T02:37:54.466" v="2321" actId="1036"/>
          <ac:cxnSpMkLst>
            <pc:docMk/>
            <pc:sldMk cId="1454084680" sldId="300"/>
            <ac:cxnSpMk id="53" creationId="{8D7D8936-5C22-4312-A77E-354F2FBF1170}"/>
          </ac:cxnSpMkLst>
        </pc:cxnChg>
        <pc:cxnChg chg="add mod">
          <ac:chgData name="泰治郎" userId="6772d901-fb9c-47ad-9b32-26bde63bf99d" providerId="ADAL" clId="{79F166B1-9DCA-47CD-A7A1-7849C0A1D0BD}" dt="2020-03-03T02:37:52.378" v="2320" actId="1036"/>
          <ac:cxnSpMkLst>
            <pc:docMk/>
            <pc:sldMk cId="1454084680" sldId="300"/>
            <ac:cxnSpMk id="55" creationId="{02D3CC83-E5C3-4DB8-9820-A619DD295AFC}"/>
          </ac:cxnSpMkLst>
        </pc:cxnChg>
        <pc:cxnChg chg="del mod">
          <ac:chgData name="泰治郎" userId="6772d901-fb9c-47ad-9b32-26bde63bf99d" providerId="ADAL" clId="{79F166B1-9DCA-47CD-A7A1-7849C0A1D0BD}" dt="2020-02-18T08:16:53.302" v="1760" actId="478"/>
          <ac:cxnSpMkLst>
            <pc:docMk/>
            <pc:sldMk cId="1454084680" sldId="300"/>
            <ac:cxnSpMk id="58" creationId="{D3F06228-725E-499E-ACBA-E9073D762D1E}"/>
          </ac:cxnSpMkLst>
        </pc:cxnChg>
        <pc:cxnChg chg="mod">
          <ac:chgData name="泰治郎" userId="6772d901-fb9c-47ad-9b32-26bde63bf99d" providerId="ADAL" clId="{79F166B1-9DCA-47CD-A7A1-7849C0A1D0BD}" dt="2020-03-03T02:37:59.529" v="2325" actId="1036"/>
          <ac:cxnSpMkLst>
            <pc:docMk/>
            <pc:sldMk cId="1454084680" sldId="300"/>
            <ac:cxnSpMk id="101" creationId="{83004F6A-545A-4AB1-81E3-2C92F181F719}"/>
          </ac:cxnSpMkLst>
        </pc:cxnChg>
      </pc:sldChg>
      <pc:sldChg chg="modSp">
        <pc:chgData name="泰治郎" userId="6772d901-fb9c-47ad-9b32-26bde63bf99d" providerId="ADAL" clId="{79F166B1-9DCA-47CD-A7A1-7849C0A1D0BD}" dt="2020-03-03T02:28:38.779" v="2002" actId="113"/>
        <pc:sldMkLst>
          <pc:docMk/>
          <pc:sldMk cId="2597648429" sldId="302"/>
        </pc:sldMkLst>
        <pc:spChg chg="mod">
          <ac:chgData name="泰治郎" userId="6772d901-fb9c-47ad-9b32-26bde63bf99d" providerId="ADAL" clId="{79F166B1-9DCA-47CD-A7A1-7849C0A1D0BD}" dt="2020-03-03T02:28:38.779" v="2002" actId="113"/>
          <ac:spMkLst>
            <pc:docMk/>
            <pc:sldMk cId="2597648429" sldId="302"/>
            <ac:spMk id="4" creationId="{5A53893C-0DF2-4B23-BCB4-8F442A92F2A1}"/>
          </ac:spMkLst>
        </pc:spChg>
        <pc:spChg chg="mod">
          <ac:chgData name="泰治郎" userId="6772d901-fb9c-47ad-9b32-26bde63bf99d" providerId="ADAL" clId="{79F166B1-9DCA-47CD-A7A1-7849C0A1D0BD}" dt="2020-02-18T08:17:33.311" v="1773" actId="20577"/>
          <ac:spMkLst>
            <pc:docMk/>
            <pc:sldMk cId="2597648429" sldId="302"/>
            <ac:spMk id="50" creationId="{625F79AE-AB84-411B-97A5-F7063C1C9BD0}"/>
          </ac:spMkLst>
        </pc:spChg>
      </pc:sldChg>
      <pc:sldChg chg="delSp modSp">
        <pc:chgData name="泰治郎" userId="6772d901-fb9c-47ad-9b32-26bde63bf99d" providerId="ADAL" clId="{79F166B1-9DCA-47CD-A7A1-7849C0A1D0BD}" dt="2020-03-03T02:42:42.601" v="2334" actId="478"/>
        <pc:sldMkLst>
          <pc:docMk/>
          <pc:sldMk cId="36528205" sldId="303"/>
        </pc:sldMkLst>
        <pc:spChg chg="mod">
          <ac:chgData name="泰治郎" userId="6772d901-fb9c-47ad-9b32-26bde63bf99d" providerId="ADAL" clId="{79F166B1-9DCA-47CD-A7A1-7849C0A1D0BD}" dt="2020-02-18T08:17:57.750" v="1783" actId="20577"/>
          <ac:spMkLst>
            <pc:docMk/>
            <pc:sldMk cId="36528205" sldId="303"/>
            <ac:spMk id="50" creationId="{625F79AE-AB84-411B-97A5-F7063C1C9BD0}"/>
          </ac:spMkLst>
        </pc:spChg>
        <pc:spChg chg="del">
          <ac:chgData name="泰治郎" userId="6772d901-fb9c-47ad-9b32-26bde63bf99d" providerId="ADAL" clId="{79F166B1-9DCA-47CD-A7A1-7849C0A1D0BD}" dt="2020-03-03T02:42:42.601" v="2334" actId="478"/>
          <ac:spMkLst>
            <pc:docMk/>
            <pc:sldMk cId="36528205" sldId="303"/>
            <ac:spMk id="56" creationId="{6983F900-4CA9-438D-8338-0A8EC11A2191}"/>
          </ac:spMkLst>
        </pc:spChg>
      </pc:sldChg>
      <pc:sldChg chg="addSp delSp modSp add ord">
        <pc:chgData name="泰治郎" userId="6772d901-fb9c-47ad-9b32-26bde63bf99d" providerId="ADAL" clId="{79F166B1-9DCA-47CD-A7A1-7849C0A1D0BD}" dt="2020-03-03T02:41:35.446" v="2333" actId="20577"/>
        <pc:sldMkLst>
          <pc:docMk/>
          <pc:sldMk cId="3083256244" sldId="305"/>
        </pc:sldMkLst>
        <pc:spChg chg="mod">
          <ac:chgData name="泰治郎" userId="6772d901-fb9c-47ad-9b32-26bde63bf99d" providerId="ADAL" clId="{79F166B1-9DCA-47CD-A7A1-7849C0A1D0BD}" dt="2020-03-03T02:31:06.970" v="2013" actId="1035"/>
          <ac:spMkLst>
            <pc:docMk/>
            <pc:sldMk cId="3083256244" sldId="305"/>
            <ac:spMk id="3" creationId="{4671A100-C036-4AF0-9EEF-80814FEB9A89}"/>
          </ac:spMkLst>
        </pc:spChg>
        <pc:spChg chg="add del mod">
          <ac:chgData name="泰治郎" userId="6772d901-fb9c-47ad-9b32-26bde63bf99d" providerId="ADAL" clId="{79F166B1-9DCA-47CD-A7A1-7849C0A1D0BD}" dt="2020-02-18T04:58:52.926" v="151" actId="478"/>
          <ac:spMkLst>
            <pc:docMk/>
            <pc:sldMk cId="3083256244" sldId="305"/>
            <ac:spMk id="4" creationId="{944430CE-DBA6-4524-883C-F15505008C4A}"/>
          </ac:spMkLst>
        </pc:spChg>
        <pc:spChg chg="add mod">
          <ac:chgData name="泰治郎" userId="6772d901-fb9c-47ad-9b32-26bde63bf99d" providerId="ADAL" clId="{79F166B1-9DCA-47CD-A7A1-7849C0A1D0BD}" dt="2020-02-18T04:55:03.736" v="100" actId="207"/>
          <ac:spMkLst>
            <pc:docMk/>
            <pc:sldMk cId="3083256244" sldId="305"/>
            <ac:spMk id="5" creationId="{5DB0F81A-F4B2-4942-A992-0F8FB074CE47}"/>
          </ac:spMkLst>
        </pc:spChg>
        <pc:spChg chg="mod">
          <ac:chgData name="泰治郎" userId="6772d901-fb9c-47ad-9b32-26bde63bf99d" providerId="ADAL" clId="{79F166B1-9DCA-47CD-A7A1-7849C0A1D0BD}" dt="2020-02-18T08:17:28.670" v="1771" actId="20577"/>
          <ac:spMkLst>
            <pc:docMk/>
            <pc:sldMk cId="3083256244" sldId="305"/>
            <ac:spMk id="50" creationId="{625F79AE-AB84-411B-97A5-F7063C1C9BD0}"/>
          </ac:spMkLst>
        </pc:spChg>
        <pc:spChg chg="mod">
          <ac:chgData name="泰治郎" userId="6772d901-fb9c-47ad-9b32-26bde63bf99d" providerId="ADAL" clId="{79F166B1-9DCA-47CD-A7A1-7849C0A1D0BD}" dt="2020-03-03T02:31:09.499" v="2020" actId="1037"/>
          <ac:spMkLst>
            <pc:docMk/>
            <pc:sldMk cId="3083256244" sldId="305"/>
            <ac:spMk id="51" creationId="{277AEA51-8ED1-4876-83CE-8A8AD4672183}"/>
          </ac:spMkLst>
        </pc:spChg>
        <pc:spChg chg="add del mod">
          <ac:chgData name="泰治郎" userId="6772d901-fb9c-47ad-9b32-26bde63bf99d" providerId="ADAL" clId="{79F166B1-9DCA-47CD-A7A1-7849C0A1D0BD}" dt="2020-02-18T04:58:54.478" v="152" actId="478"/>
          <ac:spMkLst>
            <pc:docMk/>
            <pc:sldMk cId="3083256244" sldId="305"/>
            <ac:spMk id="53" creationId="{CF4D718D-C74B-4AA0-85F5-1F5E3B21B1AB}"/>
          </ac:spMkLst>
        </pc:spChg>
        <pc:spChg chg="add mod">
          <ac:chgData name="泰治郎" userId="6772d901-fb9c-47ad-9b32-26bde63bf99d" providerId="ADAL" clId="{79F166B1-9DCA-47CD-A7A1-7849C0A1D0BD}" dt="2020-03-03T02:25:59.930" v="1975" actId="1035"/>
          <ac:spMkLst>
            <pc:docMk/>
            <pc:sldMk cId="3083256244" sldId="305"/>
            <ac:spMk id="56" creationId="{27E52D61-09F3-4EB9-9691-4F327E4A37E2}"/>
          </ac:spMkLst>
        </pc:spChg>
        <pc:spChg chg="add mod">
          <ac:chgData name="泰治郎" userId="6772d901-fb9c-47ad-9b32-26bde63bf99d" providerId="ADAL" clId="{79F166B1-9DCA-47CD-A7A1-7849C0A1D0BD}" dt="2020-03-03T02:26:58.361" v="1981" actId="1076"/>
          <ac:spMkLst>
            <pc:docMk/>
            <pc:sldMk cId="3083256244" sldId="305"/>
            <ac:spMk id="57" creationId="{CA0F1C96-EA28-4248-BE55-27F102559BE2}"/>
          </ac:spMkLst>
        </pc:spChg>
        <pc:spChg chg="del">
          <ac:chgData name="泰治郎" userId="6772d901-fb9c-47ad-9b32-26bde63bf99d" providerId="ADAL" clId="{79F166B1-9DCA-47CD-A7A1-7849C0A1D0BD}" dt="2020-02-18T05:01:07.374" v="169" actId="478"/>
          <ac:spMkLst>
            <pc:docMk/>
            <pc:sldMk cId="3083256244" sldId="305"/>
            <ac:spMk id="88" creationId="{782EF134-E43E-4B0E-A3AB-8C66F55060DD}"/>
          </ac:spMkLst>
        </pc:spChg>
        <pc:spChg chg="add mod">
          <ac:chgData name="泰治郎" userId="6772d901-fb9c-47ad-9b32-26bde63bf99d" providerId="ADAL" clId="{79F166B1-9DCA-47CD-A7A1-7849C0A1D0BD}" dt="2020-03-03T02:41:35.446" v="2333" actId="20577"/>
          <ac:spMkLst>
            <pc:docMk/>
            <pc:sldMk cId="3083256244" sldId="305"/>
            <ac:spMk id="88" creationId="{8067250E-442A-456D-AD52-74A5EE27DE4F}"/>
          </ac:spMkLst>
        </pc:spChg>
        <pc:spChg chg="mod">
          <ac:chgData name="泰治郎" userId="6772d901-fb9c-47ad-9b32-26bde63bf99d" providerId="ADAL" clId="{79F166B1-9DCA-47CD-A7A1-7849C0A1D0BD}" dt="2020-02-18T07:58:30.420" v="1600" actId="20577"/>
          <ac:spMkLst>
            <pc:docMk/>
            <pc:sldMk cId="3083256244" sldId="305"/>
            <ac:spMk id="90" creationId="{3FBAB76E-B1A4-4996-B914-162C6CB9262C}"/>
          </ac:spMkLst>
        </pc:spChg>
        <pc:spChg chg="del mod">
          <ac:chgData name="泰治郎" userId="6772d901-fb9c-47ad-9b32-26bde63bf99d" providerId="ADAL" clId="{79F166B1-9DCA-47CD-A7A1-7849C0A1D0BD}" dt="2020-02-18T04:59:08.854" v="157"/>
          <ac:spMkLst>
            <pc:docMk/>
            <pc:sldMk cId="3083256244" sldId="305"/>
            <ac:spMk id="92" creationId="{F87FB823-EE1C-4CDC-B2EB-9C43DE955747}"/>
          </ac:spMkLst>
        </pc:spChg>
        <pc:spChg chg="mod">
          <ac:chgData name="泰治郎" userId="6772d901-fb9c-47ad-9b32-26bde63bf99d" providerId="ADAL" clId="{79F166B1-9DCA-47CD-A7A1-7849C0A1D0BD}" dt="2020-03-03T02:27:40.193" v="1990" actId="14100"/>
          <ac:spMkLst>
            <pc:docMk/>
            <pc:sldMk cId="3083256244" sldId="305"/>
            <ac:spMk id="95" creationId="{924146FD-472E-4B4B-9239-17795ED083C2}"/>
          </ac:spMkLst>
        </pc:spChg>
        <pc:spChg chg="mod">
          <ac:chgData name="泰治郎" userId="6772d901-fb9c-47ad-9b32-26bde63bf99d" providerId="ADAL" clId="{79F166B1-9DCA-47CD-A7A1-7849C0A1D0BD}" dt="2020-03-03T02:27:33.097" v="1987" actId="20577"/>
          <ac:spMkLst>
            <pc:docMk/>
            <pc:sldMk cId="3083256244" sldId="305"/>
            <ac:spMk id="97" creationId="{B7D2A685-6E90-4990-982A-8455093AD821}"/>
          </ac:spMkLst>
        </pc:spChg>
        <pc:spChg chg="mod">
          <ac:chgData name="泰治郎" userId="6772d901-fb9c-47ad-9b32-26bde63bf99d" providerId="ADAL" clId="{79F166B1-9DCA-47CD-A7A1-7849C0A1D0BD}" dt="2020-03-03T02:27:28.806" v="1985" actId="20577"/>
          <ac:spMkLst>
            <pc:docMk/>
            <pc:sldMk cId="3083256244" sldId="305"/>
            <ac:spMk id="99" creationId="{1D9AF4F9-0B6C-4306-9113-F2495DAAA23F}"/>
          </ac:spMkLst>
        </pc:spChg>
        <pc:graphicFrameChg chg="mod modGraphic">
          <ac:chgData name="泰治郎" userId="6772d901-fb9c-47ad-9b32-26bde63bf99d" providerId="ADAL" clId="{79F166B1-9DCA-47CD-A7A1-7849C0A1D0BD}" dt="2020-03-03T02:28:15.083" v="1999"/>
          <ac:graphicFrameMkLst>
            <pc:docMk/>
            <pc:sldMk cId="3083256244" sldId="305"/>
            <ac:graphicFrameMk id="17" creationId="{FEA0BC3C-4A06-4C2E-A1FB-B7EBAC7448DE}"/>
          </ac:graphicFrameMkLst>
        </pc:graphicFrameChg>
        <pc:picChg chg="add mod ord">
          <ac:chgData name="泰治郎" userId="6772d901-fb9c-47ad-9b32-26bde63bf99d" providerId="ADAL" clId="{79F166B1-9DCA-47CD-A7A1-7849C0A1D0BD}" dt="2020-03-03T02:25:22.814" v="1934" actId="167"/>
          <ac:picMkLst>
            <pc:docMk/>
            <pc:sldMk cId="3083256244" sldId="305"/>
            <ac:picMk id="2" creationId="{57F51827-50F5-46EE-90A8-725BA8A726E2}"/>
          </ac:picMkLst>
        </pc:picChg>
        <pc:picChg chg="del">
          <ac:chgData name="泰治郎" userId="6772d901-fb9c-47ad-9b32-26bde63bf99d" providerId="ADAL" clId="{79F166B1-9DCA-47CD-A7A1-7849C0A1D0BD}" dt="2020-02-18T04:58:45.748" v="150" actId="478"/>
          <ac:picMkLst>
            <pc:docMk/>
            <pc:sldMk cId="3083256244" sldId="305"/>
            <ac:picMk id="2" creationId="{F3B32E8E-80DA-4E68-B7CC-13262D63BDA7}"/>
          </ac:picMkLst>
        </pc:picChg>
        <pc:picChg chg="add del mod ord">
          <ac:chgData name="泰治郎" userId="6772d901-fb9c-47ad-9b32-26bde63bf99d" providerId="ADAL" clId="{79F166B1-9DCA-47CD-A7A1-7849C0A1D0BD}" dt="2020-03-03T02:25:24.177" v="1935" actId="478"/>
          <ac:picMkLst>
            <pc:docMk/>
            <pc:sldMk cId="3083256244" sldId="305"/>
            <ac:picMk id="6" creationId="{3F20FF20-43C9-4106-88CB-8D9EC81DEAE5}"/>
          </ac:picMkLst>
        </pc:picChg>
        <pc:cxnChg chg="add mod">
          <ac:chgData name="泰治郎" userId="6772d901-fb9c-47ad-9b32-26bde63bf99d" providerId="ADAL" clId="{79F166B1-9DCA-47CD-A7A1-7849C0A1D0BD}" dt="2020-03-03T02:41:32.888" v="2332" actId="14100"/>
          <ac:cxnSpMkLst>
            <pc:docMk/>
            <pc:sldMk cId="3083256244" sldId="305"/>
            <ac:cxnSpMk id="89" creationId="{84D49B61-2B13-4918-845C-8CDE25133F60}"/>
          </ac:cxnSpMkLst>
        </pc:cxnChg>
        <pc:cxnChg chg="del mod">
          <ac:chgData name="泰治郎" userId="6772d901-fb9c-47ad-9b32-26bde63bf99d" providerId="ADAL" clId="{79F166B1-9DCA-47CD-A7A1-7849C0A1D0BD}" dt="2020-02-18T05:01:05.981" v="168" actId="478"/>
          <ac:cxnSpMkLst>
            <pc:docMk/>
            <pc:sldMk cId="3083256244" sldId="305"/>
            <ac:cxnSpMk id="89" creationId="{A14084A8-6E35-472A-91D3-29F4AE3C056C}"/>
          </ac:cxnSpMkLst>
        </pc:cxnChg>
        <pc:cxnChg chg="mod">
          <ac:chgData name="泰治郎" userId="6772d901-fb9c-47ad-9b32-26bde63bf99d" providerId="ADAL" clId="{79F166B1-9DCA-47CD-A7A1-7849C0A1D0BD}" dt="2020-02-18T04:59:11.917" v="158" actId="14100"/>
          <ac:cxnSpMkLst>
            <pc:docMk/>
            <pc:sldMk cId="3083256244" sldId="305"/>
            <ac:cxnSpMk id="91" creationId="{883330B4-3C02-491A-89D7-268225827CC3}"/>
          </ac:cxnSpMkLst>
        </pc:cxnChg>
        <pc:cxnChg chg="del mod">
          <ac:chgData name="泰治郎" userId="6772d901-fb9c-47ad-9b32-26bde63bf99d" providerId="ADAL" clId="{79F166B1-9DCA-47CD-A7A1-7849C0A1D0BD}" dt="2020-02-18T04:59:08.853" v="155" actId="478"/>
          <ac:cxnSpMkLst>
            <pc:docMk/>
            <pc:sldMk cId="3083256244" sldId="305"/>
            <ac:cxnSpMk id="93" creationId="{C742B6B2-24A8-4490-AB0D-BE607FBAEC57}"/>
          </ac:cxnSpMkLst>
        </pc:cxnChg>
        <pc:cxnChg chg="mod">
          <ac:chgData name="泰治郎" userId="6772d901-fb9c-47ad-9b32-26bde63bf99d" providerId="ADAL" clId="{79F166B1-9DCA-47CD-A7A1-7849C0A1D0BD}" dt="2020-03-03T02:27:40.193" v="1990" actId="14100"/>
          <ac:cxnSpMkLst>
            <pc:docMk/>
            <pc:sldMk cId="3083256244" sldId="305"/>
            <ac:cxnSpMk id="96" creationId="{747744F5-7CD1-4C9D-8349-6E595E2D0F01}"/>
          </ac:cxnSpMkLst>
        </pc:cxnChg>
        <pc:cxnChg chg="add mod">
          <ac:chgData name="泰治郎" userId="6772d901-fb9c-47ad-9b32-26bde63bf99d" providerId="ADAL" clId="{79F166B1-9DCA-47CD-A7A1-7849C0A1D0BD}" dt="2020-03-03T02:27:03.873" v="1982" actId="14100"/>
          <ac:cxnSpMkLst>
            <pc:docMk/>
            <pc:sldMk cId="3083256244" sldId="305"/>
            <ac:cxnSpMk id="101" creationId="{CCDF4CE0-7617-410B-BB30-19BBC0D844E5}"/>
          </ac:cxnSpMkLst>
        </pc:cxnChg>
      </pc:sldChg>
      <pc:sldChg chg="add del">
        <pc:chgData name="泰治郎" userId="6772d901-fb9c-47ad-9b32-26bde63bf99d" providerId="ADAL" clId="{79F166B1-9DCA-47CD-A7A1-7849C0A1D0BD}" dt="2020-02-18T04:27:01.781" v="42" actId="2696"/>
        <pc:sldMkLst>
          <pc:docMk/>
          <pc:sldMk cId="4039133301" sldId="305"/>
        </pc:sldMkLst>
      </pc:sldChg>
      <pc:sldChg chg="addSp delSp modSp add">
        <pc:chgData name="泰治郎" userId="6772d901-fb9c-47ad-9b32-26bde63bf99d" providerId="ADAL" clId="{79F166B1-9DCA-47CD-A7A1-7849C0A1D0BD}" dt="2020-02-18T08:02:10.472" v="1643" actId="20577"/>
        <pc:sldMkLst>
          <pc:docMk/>
          <pc:sldMk cId="3212158769" sldId="306"/>
        </pc:sldMkLst>
        <pc:spChg chg="mod">
          <ac:chgData name="泰治郎" userId="6772d901-fb9c-47ad-9b32-26bde63bf99d" providerId="ADAL" clId="{79F166B1-9DCA-47CD-A7A1-7849C0A1D0BD}" dt="2020-02-18T05:48:39.678" v="332"/>
          <ac:spMkLst>
            <pc:docMk/>
            <pc:sldMk cId="3212158769" sldId="306"/>
            <ac:spMk id="13" creationId="{A8B0350F-C04B-40B4-8C28-0907A0AC6472}"/>
          </ac:spMkLst>
        </pc:spChg>
        <pc:spChg chg="mod">
          <ac:chgData name="泰治郎" userId="6772d901-fb9c-47ad-9b32-26bde63bf99d" providerId="ADAL" clId="{79F166B1-9DCA-47CD-A7A1-7849C0A1D0BD}" dt="2020-02-18T08:02:10.472" v="1643" actId="20577"/>
          <ac:spMkLst>
            <pc:docMk/>
            <pc:sldMk cId="3212158769" sldId="306"/>
            <ac:spMk id="14" creationId="{9C7779C2-6474-4267-8C98-E1AD32BF6166}"/>
          </ac:spMkLst>
        </pc:spChg>
        <pc:grpChg chg="add del">
          <ac:chgData name="泰治郎" userId="6772d901-fb9c-47ad-9b32-26bde63bf99d" providerId="ADAL" clId="{79F166B1-9DCA-47CD-A7A1-7849C0A1D0BD}" dt="2020-02-18T05:48:01.447" v="226" actId="478"/>
          <ac:grpSpMkLst>
            <pc:docMk/>
            <pc:sldMk cId="3212158769" sldId="306"/>
            <ac:grpSpMk id="2" creationId="{A5CFDD37-FEE4-4032-B874-FC40D2839CCD}"/>
          </ac:grpSpMkLst>
        </pc:grpChg>
      </pc:sldChg>
      <pc:sldChg chg="add del">
        <pc:chgData name="泰治郎" userId="6772d901-fb9c-47ad-9b32-26bde63bf99d" providerId="ADAL" clId="{79F166B1-9DCA-47CD-A7A1-7849C0A1D0BD}" dt="2020-02-18T05:50:21.024" v="346"/>
        <pc:sldMkLst>
          <pc:docMk/>
          <pc:sldMk cId="1572858480" sldId="307"/>
        </pc:sldMkLst>
      </pc:sldChg>
      <pc:sldChg chg="addSp delSp modSp add">
        <pc:chgData name="泰治郎" userId="6772d901-fb9c-47ad-9b32-26bde63bf99d" providerId="ADAL" clId="{79F166B1-9DCA-47CD-A7A1-7849C0A1D0BD}" dt="2020-03-03T02:48:00.926" v="2506" actId="21"/>
        <pc:sldMkLst>
          <pc:docMk/>
          <pc:sldMk cId="1592551013" sldId="308"/>
        </pc:sldMkLst>
        <pc:spChg chg="add mod ord">
          <ac:chgData name="泰治郎" userId="6772d901-fb9c-47ad-9b32-26bde63bf99d" providerId="ADAL" clId="{79F166B1-9DCA-47CD-A7A1-7849C0A1D0BD}" dt="2020-03-03T02:44:11.645" v="2352" actId="167"/>
          <ac:spMkLst>
            <pc:docMk/>
            <pc:sldMk cId="1592551013" sldId="308"/>
            <ac:spMk id="20" creationId="{439FD731-A1C1-4B66-A18D-1F99F4FAD0A7}"/>
          </ac:spMkLst>
        </pc:spChg>
        <pc:spChg chg="del">
          <ac:chgData name="泰治郎" userId="6772d901-fb9c-47ad-9b32-26bde63bf99d" providerId="ADAL" clId="{79F166B1-9DCA-47CD-A7A1-7849C0A1D0BD}" dt="2020-03-03T02:44:34.464" v="2365" actId="478"/>
          <ac:spMkLst>
            <pc:docMk/>
            <pc:sldMk cId="1592551013" sldId="308"/>
            <ac:spMk id="22" creationId="{3B2F8605-2674-4DA0-B3E5-6895A138517A}"/>
          </ac:spMkLst>
        </pc:spChg>
        <pc:spChg chg="add mod ord">
          <ac:chgData name="泰治郎" userId="6772d901-fb9c-47ad-9b32-26bde63bf99d" providerId="ADAL" clId="{79F166B1-9DCA-47CD-A7A1-7849C0A1D0BD}" dt="2020-03-03T02:44:22.408" v="2363" actId="404"/>
          <ac:spMkLst>
            <pc:docMk/>
            <pc:sldMk cId="1592551013" sldId="308"/>
            <ac:spMk id="23" creationId="{BC2CB832-D5BB-4F62-BBA2-6EA80F0BA62A}"/>
          </ac:spMkLst>
        </pc:spChg>
        <pc:spChg chg="del mod">
          <ac:chgData name="泰治郎" userId="6772d901-fb9c-47ad-9b32-26bde63bf99d" providerId="ADAL" clId="{79F166B1-9DCA-47CD-A7A1-7849C0A1D0BD}" dt="2020-03-03T02:44:39.171" v="2371"/>
          <ac:spMkLst>
            <pc:docMk/>
            <pc:sldMk cId="1592551013" sldId="308"/>
            <ac:spMk id="35" creationId="{9211C799-F7BE-4E6A-AF15-00F28E6229EE}"/>
          </ac:spMkLst>
        </pc:spChg>
        <pc:spChg chg="mod">
          <ac:chgData name="泰治郎" userId="6772d901-fb9c-47ad-9b32-26bde63bf99d" providerId="ADAL" clId="{79F166B1-9DCA-47CD-A7A1-7849C0A1D0BD}" dt="2020-03-03T02:45:10.040" v="2422"/>
          <ac:spMkLst>
            <pc:docMk/>
            <pc:sldMk cId="1592551013" sldId="308"/>
            <ac:spMk id="50" creationId="{625F79AE-AB84-411B-97A5-F7063C1C9BD0}"/>
          </ac:spMkLst>
        </pc:spChg>
        <pc:spChg chg="del">
          <ac:chgData name="泰治郎" userId="6772d901-fb9c-47ad-9b32-26bde63bf99d" providerId="ADAL" clId="{79F166B1-9DCA-47CD-A7A1-7849C0A1D0BD}" dt="2020-03-03T02:44:36.615" v="2367" actId="478"/>
          <ac:spMkLst>
            <pc:docMk/>
            <pc:sldMk cId="1592551013" sldId="308"/>
            <ac:spMk id="53" creationId="{6F9A471C-CCC0-493B-B89D-429CD9E767AB}"/>
          </ac:spMkLst>
        </pc:spChg>
        <pc:graphicFrameChg chg="mod modGraphic">
          <ac:chgData name="泰治郎" userId="6772d901-fb9c-47ad-9b32-26bde63bf99d" providerId="ADAL" clId="{79F166B1-9DCA-47CD-A7A1-7849C0A1D0BD}" dt="2020-03-03T02:48:00.926" v="2506" actId="21"/>
          <ac:graphicFrameMkLst>
            <pc:docMk/>
            <pc:sldMk cId="1592551013" sldId="308"/>
            <ac:graphicFrameMk id="17" creationId="{FEA0BC3C-4A06-4C2E-A1FB-B7EBAC7448DE}"/>
          </ac:graphicFrameMkLst>
        </pc:graphicFrameChg>
        <pc:picChg chg="add del">
          <ac:chgData name="泰治郎" userId="6772d901-fb9c-47ad-9b32-26bde63bf99d" providerId="ADAL" clId="{79F166B1-9DCA-47CD-A7A1-7849C0A1D0BD}" dt="2020-03-03T02:43:48.544" v="2346"/>
          <ac:picMkLst>
            <pc:docMk/>
            <pc:sldMk cId="1592551013" sldId="308"/>
            <ac:picMk id="16" creationId="{58F3B3F1-415B-4B28-B3CD-0E3BC8012D4A}"/>
          </ac:picMkLst>
        </pc:picChg>
        <pc:picChg chg="add del">
          <ac:chgData name="泰治郎" userId="6772d901-fb9c-47ad-9b32-26bde63bf99d" providerId="ADAL" clId="{79F166B1-9DCA-47CD-A7A1-7849C0A1D0BD}" dt="2020-03-03T02:44:14.023" v="2353" actId="478"/>
          <ac:picMkLst>
            <pc:docMk/>
            <pc:sldMk cId="1592551013" sldId="308"/>
            <ac:picMk id="48" creationId="{4612883C-2B6F-44AF-B504-8E940C1192EC}"/>
          </ac:picMkLst>
        </pc:picChg>
        <pc:cxnChg chg="del mod">
          <ac:chgData name="泰治郎" userId="6772d901-fb9c-47ad-9b32-26bde63bf99d" providerId="ADAL" clId="{79F166B1-9DCA-47CD-A7A1-7849C0A1D0BD}" dt="2020-03-03T02:44:33.007" v="2364" actId="478"/>
          <ac:cxnSpMkLst>
            <pc:docMk/>
            <pc:sldMk cId="1592551013" sldId="308"/>
            <ac:cxnSpMk id="21" creationId="{3B4A0E19-5B20-4219-B5B7-EF09954DF4E8}"/>
          </ac:cxnSpMkLst>
        </pc:cxnChg>
        <pc:cxnChg chg="del mod">
          <ac:chgData name="泰治郎" userId="6772d901-fb9c-47ad-9b32-26bde63bf99d" providerId="ADAL" clId="{79F166B1-9DCA-47CD-A7A1-7849C0A1D0BD}" dt="2020-03-03T02:44:37.464" v="2368" actId="478"/>
          <ac:cxnSpMkLst>
            <pc:docMk/>
            <pc:sldMk cId="1592551013" sldId="308"/>
            <ac:cxnSpMk id="36" creationId="{8112176D-CAA0-4C0B-B2D8-9C1D56561F30}"/>
          </ac:cxnSpMkLst>
        </pc:cxnChg>
        <pc:cxnChg chg="del mod">
          <ac:chgData name="泰治郎" userId="6772d901-fb9c-47ad-9b32-26bde63bf99d" providerId="ADAL" clId="{79F166B1-9DCA-47CD-A7A1-7849C0A1D0BD}" dt="2020-03-03T02:44:35.511" v="2366" actId="478"/>
          <ac:cxnSpMkLst>
            <pc:docMk/>
            <pc:sldMk cId="1592551013" sldId="308"/>
            <ac:cxnSpMk id="54" creationId="{818F7F9A-7227-4222-9E85-936DB20BB5C2}"/>
          </ac:cxnSpMkLst>
        </pc:cxnChg>
      </pc:sldChg>
    </pc:docChg>
  </pc:docChgLst>
  <pc:docChgLst>
    <pc:chgData clId="Web-{1BC7442E-C133-AE19-FC7C-9C5999F34669}"/>
    <pc:docChg chg="modSld">
      <pc:chgData name="" userId="" providerId="" clId="Web-{1BC7442E-C133-AE19-FC7C-9C5999F34669}" dt="2020-02-25T03:56:43.028" v="1" actId="20577"/>
      <pc:docMkLst>
        <pc:docMk/>
      </pc:docMkLst>
      <pc:sldChg chg="modSp">
        <pc:chgData name="" userId="" providerId="" clId="Web-{1BC7442E-C133-AE19-FC7C-9C5999F34669}" dt="2020-02-25T03:56:43.028" v="0" actId="20577"/>
        <pc:sldMkLst>
          <pc:docMk/>
          <pc:sldMk cId="2363082684" sldId="304"/>
        </pc:sldMkLst>
        <pc:spChg chg="mod">
          <ac:chgData name="" userId="" providerId="" clId="Web-{1BC7442E-C133-AE19-FC7C-9C5999F34669}" dt="2020-02-25T03:56:43.028" v="0" actId="20577"/>
          <ac:spMkLst>
            <pc:docMk/>
            <pc:sldMk cId="2363082684" sldId="304"/>
            <ac:spMk id="56" creationId="{8080E491-BC82-4F0B-BD62-FB2FE5411C9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72246-DBFD-4EF9-A53E-3603791B3A16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33A8A-C14E-4B21-B228-4D1831F8ED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73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4AD6-C6A9-4C5E-9788-5C2956ACA0A8}" type="datetime1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00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6CDE-FCEC-4058-B41A-998C8FCC4EBB}" type="datetime1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93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13BB-D60E-4F0F-97CD-09689C5E4BBA}" type="datetime1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187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0AB36-C508-40AE-B247-FC9A50C8DBAB}" type="datetime1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B782-27F3-4FB3-ACB7-CDC9C0AFB335}" type="datetime1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890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18D1-0398-4067-9E1C-38DF593B8084}" type="datetime1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41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C487-9278-492A-9780-752495BDFA7F}" type="datetime1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728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08CC-CBF0-4394-86CE-A092A6A51B4B}" type="datetime1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5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68A3-9745-4A15-BE94-C4602B5C659F}" type="datetime1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537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E00E-426C-48D1-B2CB-F76EB1D20E37}" type="datetime1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95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257D-7C86-4F08-99ED-0A1F3A3FAC23}" type="datetime1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130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517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F90C-90C9-47DA-9961-AED210D9633D}" type="datetime1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Bahnschrift Condensed" panose="020B0502040204020203" pitchFamily="34" charset="0"/>
              </a:defRPr>
            </a:lvl1pPr>
          </a:lstStyle>
          <a:p>
            <a:fld id="{A1D1B427-6BB8-45E6-A1F2-9E04AE67DC9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386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EBA0994-951E-4FE0-B26A-83BD0CE7793D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●更新履歴</a:t>
            </a:r>
          </a:p>
        </p:txBody>
      </p:sp>
      <p:graphicFrame>
        <p:nvGraphicFramePr>
          <p:cNvPr id="43" name="表 42">
            <a:extLst>
              <a:ext uri="{FF2B5EF4-FFF2-40B4-BE49-F238E27FC236}">
                <a16:creationId xmlns:a16="http://schemas.microsoft.com/office/drawing/2014/main" id="{E6AEA78D-08BD-4515-B35D-A340838D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75554"/>
              </p:ext>
            </p:extLst>
          </p:nvPr>
        </p:nvGraphicFramePr>
        <p:xfrm>
          <a:off x="599845" y="969361"/>
          <a:ext cx="6144578" cy="563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109">
                  <a:extLst>
                    <a:ext uri="{9D8B030D-6E8A-4147-A177-3AD203B41FA5}">
                      <a16:colId xmlns:a16="http://schemas.microsoft.com/office/drawing/2014/main" val="2274898723"/>
                    </a:ext>
                  </a:extLst>
                </a:gridCol>
                <a:gridCol w="2763064">
                  <a:extLst>
                    <a:ext uri="{9D8B030D-6E8A-4147-A177-3AD203B41FA5}">
                      <a16:colId xmlns:a16="http://schemas.microsoft.com/office/drawing/2014/main" val="3224386025"/>
                    </a:ext>
                  </a:extLst>
                </a:gridCol>
                <a:gridCol w="2605405">
                  <a:extLst>
                    <a:ext uri="{9D8B030D-6E8A-4147-A177-3AD203B41FA5}">
                      <a16:colId xmlns:a16="http://schemas.microsoft.com/office/drawing/2014/main" val="25352420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更新日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主な内容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26113"/>
                  </a:ext>
                </a:extLst>
              </a:tr>
              <a:tr h="211158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2019.11.13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書類作成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916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2019.11.27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ガチャチケットについて追記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チケットを所持している場合の</a:t>
                      </a:r>
                      <a:r>
                        <a:rPr kumimoji="1" lang="en-US" altLang="ja-JP" sz="800"/>
                        <a:t>UI</a:t>
                      </a:r>
                      <a:r>
                        <a:rPr kumimoji="1" lang="ja-JP" altLang="en-US" sz="800"/>
                        <a:t>を追記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38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2019.11.30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ガチャの抽選方法について追記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273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2019.12.04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b="0">
                          <a:latin typeface="+mn-ea"/>
                        </a:rPr>
                        <a:t>ガチャトップ画面の表示物を変更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877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2019.12.24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スタンプにカードの内容修正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クリスタル不足画面を削除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スタンプのアイテムを直接付与に変更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画面遷移を更新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6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2019.12.25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アイテムの詳細について追加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295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2020.01.27</a:t>
                      </a:r>
                      <a:endParaRPr kumimoji="1" lang="ja-JP" altLang="en-US" sz="800"/>
                    </a:p>
                    <a:p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p.2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ガチャの種類について追記（鈴木）</a:t>
                      </a:r>
                      <a:endParaRPr kumimoji="1" lang="en-US" altLang="ja-JP" sz="800" b="0"/>
                    </a:p>
                    <a:p>
                      <a:r>
                        <a:rPr kumimoji="1" lang="en-US" altLang="ja-JP" sz="800" b="0">
                          <a:latin typeface="+mn-ea"/>
                        </a:rPr>
                        <a:t>p.3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ガチャのピックアップについて記載（鈴木）</a:t>
                      </a:r>
                      <a:endParaRPr kumimoji="1" lang="en-US" altLang="ja-JP" sz="800" b="0">
                        <a:latin typeface="+mn-ea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p.6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ガチャ一覧画面を追加（鈴木）</a:t>
                      </a:r>
                      <a:endParaRPr kumimoji="1" lang="en-US" altLang="ja-JP" sz="800" b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p.7</a:t>
                      </a:r>
                      <a:r>
                        <a:rPr lang="en-US" altLang="ja-JP" sz="800" b="0">
                          <a:latin typeface="+mn-ea"/>
                        </a:rPr>
                        <a:t> </a:t>
                      </a:r>
                      <a:r>
                        <a:rPr kumimoji="1" lang="en-US" altLang="ja-JP" sz="800" b="0">
                          <a:latin typeface="+mn-ea"/>
                        </a:rPr>
                        <a:t> </a:t>
                      </a:r>
                      <a:r>
                        <a:rPr kumimoji="1" lang="ja-JP" altLang="en-US" sz="800" b="0">
                          <a:latin typeface="+mn-ea"/>
                        </a:rPr>
                        <a:t>ガチャトップ画面の表示物を変更（鈴木）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446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2020.01.28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p.2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ガチャの種類について追記（鈴木）</a:t>
                      </a:r>
                      <a:endParaRPr kumimoji="1" lang="en-US" altLang="ja-JP" sz="800" b="0">
                        <a:latin typeface="+mn-ea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p.3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ガチャチケットについて追記（鈴木）</a:t>
                      </a:r>
                      <a:endParaRPr kumimoji="1" lang="en-US" altLang="ja-JP" sz="800" b="0">
                        <a:latin typeface="+mn-ea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p.10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ガチャスタンプ確認画面について記載（鈴木）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4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2020.01.28</a:t>
                      </a:r>
                      <a:endParaRPr kumimoji="1" lang="ja-JP" altLang="en-US" sz="8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800" b="0" i="0" u="none" strike="noStrike" noProof="0">
                          <a:latin typeface="Century Gothic"/>
                        </a:rPr>
                        <a:t>p.</a:t>
                      </a:r>
                      <a:r>
                        <a:rPr lang="en-US" sz="800" b="0" i="0" u="none" strike="noStrike" noProof="0">
                          <a:latin typeface="Century Gothic"/>
                        </a:rPr>
                        <a:t>8   </a:t>
                      </a:r>
                      <a:r>
                        <a:rPr lang="ja-JP" altLang="en-US" sz="800" b="0" i="0" u="none" strike="noStrike" noProof="0">
                          <a:latin typeface="Century Gothic"/>
                        </a:rPr>
                        <a:t>ガチャバナーの演出</a:t>
                      </a:r>
                      <a:r>
                        <a:rPr kumimoji="1" lang="ja-JP" sz="800" b="0" i="0" u="none" strike="noStrike" noProof="0">
                          <a:latin typeface="Century Gothic"/>
                        </a:rPr>
                        <a:t>を追加（鈴木）</a:t>
                      </a:r>
                      <a:endParaRPr kumimoji="1" lang="en-US" sz="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ja-JP" sz="800"/>
                        <a:t>p.10 TR</a:t>
                      </a:r>
                      <a:r>
                        <a:rPr lang="ja-JP" altLang="en-US" sz="800"/>
                        <a:t>ストーリー確認用の画面遷移を追加（鈴木）</a:t>
                      </a:r>
                      <a:endParaRPr lang="en-US" altLang="ja-JP" sz="800"/>
                    </a:p>
                    <a:p>
                      <a:r>
                        <a:rPr kumimoji="1" lang="en-US" altLang="ja-JP" sz="800"/>
                        <a:t>p.14 web view</a:t>
                      </a:r>
                      <a:r>
                        <a:rPr kumimoji="1" lang="ja-JP" altLang="en-US" sz="800"/>
                        <a:t>について記載（</a:t>
                      </a:r>
                      <a:r>
                        <a:rPr lang="ja-JP" altLang="en-US" sz="800"/>
                        <a:t>鈴木</a:t>
                      </a:r>
                      <a:r>
                        <a:rPr kumimoji="1" lang="ja-JP" altLang="en-US" sz="800"/>
                        <a:t>）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37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2020.02.05</a:t>
                      </a:r>
                      <a:endParaRPr kumimoji="1" lang="ja-JP" altLang="en-US" sz="8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p.2</a:t>
                      </a:r>
                      <a:r>
                        <a:rPr lang="ja-JP" altLang="en-US" sz="800"/>
                        <a:t> </a:t>
                      </a:r>
                      <a:r>
                        <a:rPr kumimoji="1" lang="ja-JP" altLang="en-US" sz="800"/>
                        <a:t> ガチャの管理について記載（鈴木）</a:t>
                      </a:r>
                      <a:endParaRPr kumimoji="1" lang="en-US" altLang="ja-JP" sz="800"/>
                    </a:p>
                    <a:p>
                      <a:pPr lvl="0">
                        <a:buNone/>
                      </a:pPr>
                      <a:r>
                        <a:rPr lang="en-US" sz="800" b="0" i="0" u="none" strike="noStrike" noProof="0">
                          <a:latin typeface="Century Gothic"/>
                        </a:rPr>
                        <a:t>p.8/9  </a:t>
                      </a:r>
                      <a:r>
                        <a:rPr lang="ja-JP" altLang="en-US" sz="800" b="0" i="0" u="none" strike="noStrike" noProof="0">
                          <a:latin typeface="Century Gothic"/>
                        </a:rPr>
                        <a:t>ガチャトップ画面のバナー説明を追記（鈴木）</a:t>
                      </a:r>
                      <a:endParaRPr kumimoji="1" lang="en-US" altLang="ja-JP" sz="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kumimoji="1" lang="ja-JP" altLang="en-US" sz="800" b="0" i="0" u="none" strike="noStrike" noProof="0">
                          <a:latin typeface="Century Gothic"/>
                        </a:rPr>
                        <a:t>画面</a:t>
                      </a:r>
                      <a:r>
                        <a:rPr kumimoji="1" lang="en-US" altLang="ja-JP" sz="800" b="0" i="0" u="none" strike="noStrike" noProof="0">
                          <a:latin typeface="Century Gothic"/>
                        </a:rPr>
                        <a:t>ID</a:t>
                      </a:r>
                      <a:r>
                        <a:rPr kumimoji="1" lang="ja-JP" altLang="en-US" sz="800" b="0" i="0" u="none" strike="noStrike" noProof="0">
                          <a:latin typeface="Century Gothic"/>
                        </a:rPr>
                        <a:t>を記載（鈴木）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/>
                        <a:t>2020.02.07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800" b="0" i="0" u="none" strike="noStrike" noProof="0">
                          <a:latin typeface="Meiryo"/>
                          <a:ea typeface="Meiryo"/>
                        </a:rPr>
                        <a:t>p.5/6  アドベンチャー終了ダイアログを削除（鈴木）</a:t>
                      </a:r>
                      <a:endParaRPr lang="en-US" sz="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ja-JP" sz="800"/>
                        <a:t>p.13  TR</a:t>
                      </a:r>
                      <a:r>
                        <a:rPr lang="ja-JP" altLang="en-US" sz="800"/>
                        <a:t>ストーリー終了ダイアログを削除（鈴木）</a:t>
                      </a:r>
                      <a:endParaRPr lang="en-US" altLang="ja-JP" sz="800"/>
                    </a:p>
                    <a:p>
                      <a:pPr lvl="0">
                        <a:buNone/>
                      </a:pPr>
                      <a:r>
                        <a:rPr lang="ja-JP" altLang="en-US" sz="800"/>
                        <a:t>画面</a:t>
                      </a:r>
                      <a:r>
                        <a:rPr lang="en-US" altLang="ja-JP" sz="800"/>
                        <a:t>ID</a:t>
                      </a:r>
                      <a:r>
                        <a:rPr lang="ja-JP" altLang="en-US" sz="800"/>
                        <a:t>を更新（鈴木）</a:t>
                      </a:r>
                      <a:endParaRPr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39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2020.02.18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p.5</a:t>
                      </a:r>
                      <a:r>
                        <a:rPr kumimoji="1" lang="ja-JP" altLang="en-US" sz="800"/>
                        <a:t>  ガチャのコントロールについて記載（鈴木）</a:t>
                      </a:r>
                      <a:endParaRPr kumimoji="1" lang="en-US" altLang="ja-JP" sz="800"/>
                    </a:p>
                    <a:p>
                      <a:r>
                        <a:rPr kumimoji="1" lang="en-US" altLang="ja-JP" sz="800"/>
                        <a:t>p.6/7 </a:t>
                      </a:r>
                      <a:r>
                        <a:rPr kumimoji="1" lang="ja-JP" altLang="en-US" sz="800"/>
                        <a:t>画面遷移図を更新</a:t>
                      </a:r>
                      <a:r>
                        <a:rPr lang="ja-JP" altLang="en-US" sz="800"/>
                        <a:t>（鈴木）</a:t>
                      </a:r>
                      <a:endParaRPr kumimoji="1" lang="en-US" altLang="ja-JP" sz="800"/>
                    </a:p>
                    <a:p>
                      <a:r>
                        <a:rPr kumimoji="1" lang="en-US" altLang="ja-JP" sz="800"/>
                        <a:t>p.8  </a:t>
                      </a:r>
                      <a:r>
                        <a:rPr kumimoji="1" lang="ja-JP" altLang="en-US" sz="800"/>
                        <a:t>ガチャ一覧画面を復帰</a:t>
                      </a:r>
                      <a:r>
                        <a:rPr lang="ja-JP" altLang="en-US" sz="800"/>
                        <a:t>（鈴木）</a:t>
                      </a:r>
                      <a:endParaRPr kumimoji="1" lang="en-US" altLang="ja-JP" sz="8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/>
                        <a:t>画面</a:t>
                      </a:r>
                      <a:r>
                        <a:rPr lang="en-US" altLang="ja-JP" sz="800"/>
                        <a:t>ID</a:t>
                      </a:r>
                      <a:r>
                        <a:rPr lang="ja-JP" altLang="en-US" sz="800"/>
                        <a:t>を更新（鈴木）</a:t>
                      </a:r>
                      <a:endParaRPr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718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2020.02.20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p.5/6</a:t>
                      </a:r>
                      <a:r>
                        <a:rPr kumimoji="1" lang="ja-JP" altLang="en-US" sz="800" dirty="0"/>
                        <a:t>　ガチャコントロールについて修正（宮田）</a:t>
                      </a:r>
                      <a:endParaRPr kumimoji="1" lang="en-US" altLang="ja-JP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※P.6</a:t>
                      </a:r>
                      <a:r>
                        <a:rPr kumimoji="1" lang="ja-JP" altLang="en-US" sz="800" dirty="0"/>
                        <a:t>にページ追加</a:t>
                      </a:r>
                      <a:endParaRPr kumimoji="1" lang="en-US" altLang="ja-JP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52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dirty="0"/>
                        <a:t>2020.03.03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p.7  </a:t>
                      </a:r>
                      <a:r>
                        <a:rPr kumimoji="1" lang="ja-JP" altLang="en-US" sz="800" dirty="0"/>
                        <a:t>画面遷移を更新</a:t>
                      </a:r>
                      <a:endParaRPr kumimoji="1" lang="en-US" altLang="ja-JP" sz="800" dirty="0"/>
                    </a:p>
                    <a:p>
                      <a:r>
                        <a:rPr kumimoji="1" lang="en-US" altLang="ja-JP" sz="800" dirty="0"/>
                        <a:t>p.11</a:t>
                      </a:r>
                      <a:r>
                        <a:rPr kumimoji="1" lang="ja-JP" altLang="en-US" sz="800" dirty="0"/>
                        <a:t> ガチャトップ画面の表示物を更新</a:t>
                      </a:r>
                      <a:endParaRPr kumimoji="1" lang="en-US" altLang="ja-JP" sz="800" dirty="0"/>
                    </a:p>
                    <a:p>
                      <a:r>
                        <a:rPr kumimoji="1" lang="en-US" altLang="ja-JP" sz="800" dirty="0"/>
                        <a:t>P.19</a:t>
                      </a:r>
                      <a:r>
                        <a:rPr kumimoji="1" lang="ja-JP" altLang="en-US" sz="800" dirty="0"/>
                        <a:t>  </a:t>
                      </a:r>
                      <a:r>
                        <a:rPr kumimoji="1" lang="ja-JP" altLang="en-US" sz="800" b="0" dirty="0">
                          <a:latin typeface="+mn-ea"/>
                        </a:rPr>
                        <a:t>獲得カード表示画面を追加</a:t>
                      </a:r>
                      <a:endParaRPr kumimoji="1" lang="en-US" altLang="ja-JP" sz="800" b="0" dirty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更新者：鈴木</a:t>
                      </a:r>
                      <a:endParaRPr kumimoji="1" lang="en-US" altLang="ja-JP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422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009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A786789-BEF0-43C3-9D46-C613373E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86" y="1137746"/>
            <a:ext cx="2544491" cy="4496429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45932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ga110 </a:t>
            </a:r>
            <a:r>
              <a:rPr kumimoji="1" lang="ja-JP" altLang="en-US" sz="1400" b="1">
                <a:latin typeface="+mj-ea"/>
                <a:ea typeface="+mj-ea"/>
              </a:rPr>
              <a:t>ガチャトップ画面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2593"/>
              </p:ext>
            </p:extLst>
          </p:nvPr>
        </p:nvGraphicFramePr>
        <p:xfrm>
          <a:off x="3912577" y="928043"/>
          <a:ext cx="5112602" cy="4562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ガチャバナー？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ガチャタイトルとそのガチャのメインとなるカードデザインと衣装を着た３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キャラは右にアウトして右からイン、</a:t>
                      </a:r>
                      <a:endParaRPr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カードは左にアウトして左からインで切り替えて表示させたい。</a:t>
                      </a:r>
                    </a:p>
                    <a:p>
                      <a:r>
                        <a:rPr kumimoji="1" lang="en-US" altLang="ja-JP" sz="9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キャラはアニメ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―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ションさせたい。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矢印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提供割合ボタン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クリスタル購入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ショップのクリスタル購入画面に遷移させる。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所持アイテム表示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所持している無償クリスタル、有償クリスタル、チケット数を表示させる。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スタンプボタン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連ガチャが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回行われるごとにスタンプが押される。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期限と次の報酬を表示させる。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タップでスタンプカードウィンドウを表示させる。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29342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８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3731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9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43954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11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en-US" altLang="ja-JP" sz="900">
                          <a:solidFill>
                            <a:schemeClr val="tx1"/>
                          </a:solidFill>
                          <a:latin typeface="helvetica neue"/>
                        </a:rPr>
                        <a:t>/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9813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12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能力を見るボタン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タップでカードの能力を表示させる。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右図イメージ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2827"/>
                  </a:ext>
                </a:extLst>
              </a:tr>
            </a:tbl>
          </a:graphicData>
        </a:graphic>
      </p:graphicFrame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5BC349C-3C32-4393-9AE6-13382F6451E7}"/>
              </a:ext>
            </a:extLst>
          </p:cNvPr>
          <p:cNvGrpSpPr/>
          <p:nvPr/>
        </p:nvGrpSpPr>
        <p:grpSpPr>
          <a:xfrm>
            <a:off x="7591581" y="5199678"/>
            <a:ext cx="1198958" cy="1622108"/>
            <a:chOff x="0" y="-1"/>
            <a:chExt cx="1250247" cy="1690035"/>
          </a:xfrm>
        </p:grpSpPr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C4A3857-266A-4A4F-8C35-0ED1810B6F9E}"/>
                </a:ext>
              </a:extLst>
            </p:cNvPr>
            <p:cNvSpPr/>
            <p:nvPr/>
          </p:nvSpPr>
          <p:spPr>
            <a:xfrm>
              <a:off x="8050" y="-1"/>
              <a:ext cx="1205726" cy="16900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4FB1EDA0-A0EE-45EF-B611-4D22E6F0EBF3}"/>
                </a:ext>
              </a:extLst>
            </p:cNvPr>
            <p:cNvSpPr/>
            <p:nvPr/>
          </p:nvSpPr>
          <p:spPr>
            <a:xfrm>
              <a:off x="844057" y="17802"/>
              <a:ext cx="311682" cy="3116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6" name="テキスト ボックス 2">
              <a:extLst>
                <a:ext uri="{FF2B5EF4-FFF2-40B4-BE49-F238E27FC236}">
                  <a16:creationId xmlns:a16="http://schemas.microsoft.com/office/drawing/2014/main" id="{24F6C0B3-026F-4A76-849F-C054878A7A18}"/>
                </a:ext>
              </a:extLst>
            </p:cNvPr>
            <p:cNvSpPr txBox="1"/>
            <p:nvPr/>
          </p:nvSpPr>
          <p:spPr>
            <a:xfrm>
              <a:off x="752214" y="73276"/>
              <a:ext cx="498033" cy="2720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イラスト</a:t>
              </a:r>
              <a:endParaRPr kumimoji="1" lang="en-US" altLang="ja-JP" sz="5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を見る</a:t>
              </a:r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F1B1DAFF-70C6-4D0B-95EE-BDEB2E92FA5A}"/>
                </a:ext>
              </a:extLst>
            </p:cNvPr>
            <p:cNvGrpSpPr/>
            <p:nvPr/>
          </p:nvGrpSpPr>
          <p:grpSpPr>
            <a:xfrm>
              <a:off x="72563" y="360060"/>
              <a:ext cx="610800" cy="350163"/>
              <a:chOff x="72563" y="360059"/>
              <a:chExt cx="611759" cy="351124"/>
            </a:xfrm>
          </p:grpSpPr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86134714-209F-48B1-A98A-B164958FE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3" y="395173"/>
                <a:ext cx="158256" cy="137676"/>
              </a:xfrm>
              <a:prstGeom prst="rect">
                <a:avLst/>
              </a:prstGeom>
            </p:spPr>
          </p:pic>
          <p:sp>
            <p:nvSpPr>
              <p:cNvPr id="80" name="テキスト ボックス 2">
                <a:extLst>
                  <a:ext uri="{FF2B5EF4-FFF2-40B4-BE49-F238E27FC236}">
                    <a16:creationId xmlns:a16="http://schemas.microsoft.com/office/drawing/2014/main" id="{51EED0E7-422C-491D-B3F6-AF463F4466A7}"/>
                  </a:ext>
                </a:extLst>
              </p:cNvPr>
              <p:cNvSpPr txBox="1"/>
              <p:nvPr/>
            </p:nvSpPr>
            <p:spPr>
              <a:xfrm>
                <a:off x="156961" y="360059"/>
                <a:ext cx="527361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BE440526-6DCA-438C-B495-16B9CEC865E2}"/>
                </a:ext>
              </a:extLst>
            </p:cNvPr>
            <p:cNvGrpSpPr/>
            <p:nvPr/>
          </p:nvGrpSpPr>
          <p:grpSpPr>
            <a:xfrm>
              <a:off x="83939" y="569090"/>
              <a:ext cx="599424" cy="348239"/>
              <a:chOff x="83951" y="569133"/>
              <a:chExt cx="600371" cy="349202"/>
            </a:xfrm>
          </p:grpSpPr>
          <p:pic>
            <p:nvPicPr>
              <p:cNvPr id="77" name="図 76">
                <a:extLst>
                  <a:ext uri="{FF2B5EF4-FFF2-40B4-BE49-F238E27FC236}">
                    <a16:creationId xmlns:a16="http://schemas.microsoft.com/office/drawing/2014/main" id="{CFC5791E-0FE5-4A43-B89C-BD1FF32DB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51" y="598950"/>
                <a:ext cx="145162" cy="147206"/>
              </a:xfrm>
              <a:prstGeom prst="rect">
                <a:avLst/>
              </a:prstGeom>
            </p:spPr>
          </p:pic>
          <p:sp>
            <p:nvSpPr>
              <p:cNvPr id="78" name="テキスト ボックス 2">
                <a:extLst>
                  <a:ext uri="{FF2B5EF4-FFF2-40B4-BE49-F238E27FC236}">
                    <a16:creationId xmlns:a16="http://schemas.microsoft.com/office/drawing/2014/main" id="{D7AC78C1-3422-41A3-B02A-B59DEE119081}"/>
                  </a:ext>
                </a:extLst>
              </p:cNvPr>
              <p:cNvSpPr txBox="1"/>
              <p:nvPr/>
            </p:nvSpPr>
            <p:spPr>
              <a:xfrm>
                <a:off x="149341" y="569133"/>
                <a:ext cx="534981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E07097D-3C12-4383-AE09-2CD51091EC66}"/>
                </a:ext>
              </a:extLst>
            </p:cNvPr>
            <p:cNvGrpSpPr/>
            <p:nvPr/>
          </p:nvGrpSpPr>
          <p:grpSpPr>
            <a:xfrm>
              <a:off x="549599" y="345282"/>
              <a:ext cx="603438" cy="350161"/>
              <a:chOff x="549630" y="345283"/>
              <a:chExt cx="604367" cy="35112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3BEC65D6-92B5-4A7D-A3E8-3E538DAE8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630" y="376006"/>
                <a:ext cx="136649" cy="146919"/>
              </a:xfrm>
              <a:prstGeom prst="rect">
                <a:avLst/>
              </a:prstGeom>
            </p:spPr>
          </p:pic>
          <p:sp>
            <p:nvSpPr>
              <p:cNvPr id="76" name="テキスト ボックス 2">
                <a:extLst>
                  <a:ext uri="{FF2B5EF4-FFF2-40B4-BE49-F238E27FC236}">
                    <a16:creationId xmlns:a16="http://schemas.microsoft.com/office/drawing/2014/main" id="{C31D32DB-A9E7-43C5-92BB-CADB3BC13B18}"/>
                  </a:ext>
                </a:extLst>
              </p:cNvPr>
              <p:cNvSpPr txBox="1"/>
              <p:nvPr/>
            </p:nvSpPr>
            <p:spPr>
              <a:xfrm>
                <a:off x="605753" y="345283"/>
                <a:ext cx="548244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68FD035-1A83-4746-ADF0-A8C4E3A96989}"/>
                </a:ext>
              </a:extLst>
            </p:cNvPr>
            <p:cNvGrpSpPr/>
            <p:nvPr/>
          </p:nvGrpSpPr>
          <p:grpSpPr>
            <a:xfrm>
              <a:off x="546312" y="559394"/>
              <a:ext cx="577053" cy="348239"/>
              <a:chOff x="546345" y="559395"/>
              <a:chExt cx="577979" cy="349202"/>
            </a:xfrm>
          </p:grpSpPr>
          <p:pic>
            <p:nvPicPr>
              <p:cNvPr id="73" name="図 72">
                <a:extLst>
                  <a:ext uri="{FF2B5EF4-FFF2-40B4-BE49-F238E27FC236}">
                    <a16:creationId xmlns:a16="http://schemas.microsoft.com/office/drawing/2014/main" id="{E722292C-98B7-476F-A4BE-976681C2E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345" y="589548"/>
                <a:ext cx="140462" cy="145021"/>
              </a:xfrm>
              <a:prstGeom prst="rect">
                <a:avLst/>
              </a:prstGeom>
            </p:spPr>
          </p:pic>
          <p:sp>
            <p:nvSpPr>
              <p:cNvPr id="74" name="テキスト ボックス 2">
                <a:extLst>
                  <a:ext uri="{FF2B5EF4-FFF2-40B4-BE49-F238E27FC236}">
                    <a16:creationId xmlns:a16="http://schemas.microsoft.com/office/drawing/2014/main" id="{BACC91BC-597E-48F7-88B8-A1FF1C65A00E}"/>
                  </a:ext>
                </a:extLst>
              </p:cNvPr>
              <p:cNvSpPr txBox="1"/>
              <p:nvPr/>
            </p:nvSpPr>
            <p:spPr>
              <a:xfrm>
                <a:off x="594900" y="559395"/>
                <a:ext cx="529424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2" name="テキスト ボックス 2">
              <a:extLst>
                <a:ext uri="{FF2B5EF4-FFF2-40B4-BE49-F238E27FC236}">
                  <a16:creationId xmlns:a16="http://schemas.microsoft.com/office/drawing/2014/main" id="{919DB4F9-8329-4FED-A89D-7B2674DAFAC2}"/>
                </a:ext>
              </a:extLst>
            </p:cNvPr>
            <p:cNvSpPr txBox="1"/>
            <p:nvPr/>
          </p:nvSpPr>
          <p:spPr>
            <a:xfrm>
              <a:off x="0" y="812365"/>
              <a:ext cx="979098" cy="8776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リーダー効果：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バトル効果：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B7FD640-9F8A-408E-9880-330AA1056CF7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0CBF205C-9F2E-4645-9E33-CDBF811BB6AB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2705101" y="1808200"/>
            <a:ext cx="470378" cy="19205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B95BEB1-8B6D-44CA-A79F-B6C5F64F82A1}"/>
              </a:ext>
            </a:extLst>
          </p:cNvPr>
          <p:cNvSpPr txBox="1"/>
          <p:nvPr/>
        </p:nvSpPr>
        <p:spPr>
          <a:xfrm>
            <a:off x="3153055" y="229142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BFD7FE7-CD58-4943-A54E-666224ECB587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2856142" y="2422225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4E13AEA-5CC2-4560-85EF-302CF2B6A7FC}"/>
              </a:ext>
            </a:extLst>
          </p:cNvPr>
          <p:cNvSpPr txBox="1"/>
          <p:nvPr/>
        </p:nvSpPr>
        <p:spPr>
          <a:xfrm>
            <a:off x="3153055" y="3103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E4E21782-7593-4514-A08C-812259CF7FBD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2705101" y="3234114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E88301DD-B658-472C-B6B0-484368BCCE5C}"/>
              </a:ext>
            </a:extLst>
          </p:cNvPr>
          <p:cNvSpPr txBox="1"/>
          <p:nvPr/>
        </p:nvSpPr>
        <p:spPr>
          <a:xfrm>
            <a:off x="144208" y="3243832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4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6CF92DE3-67A3-4EC4-AF57-7DA179B964E0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406390" y="3374637"/>
            <a:ext cx="374660" cy="20676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894DB1DF-8B34-4F28-88B2-5653CD029396}"/>
              </a:ext>
            </a:extLst>
          </p:cNvPr>
          <p:cNvSpPr txBox="1"/>
          <p:nvPr/>
        </p:nvSpPr>
        <p:spPr>
          <a:xfrm>
            <a:off x="3175479" y="34505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5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FBED6647-B921-4751-BAE7-66E0DE837BC8}"/>
              </a:ext>
            </a:extLst>
          </p:cNvPr>
          <p:cNvCxnSpPr>
            <a:cxnSpLocks/>
            <a:stCxn id="84" idx="1"/>
          </p:cNvCxnSpPr>
          <p:nvPr/>
        </p:nvCxnSpPr>
        <p:spPr>
          <a:xfrm flipH="1">
            <a:off x="2727525" y="3581400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8663DA5B-8510-4555-B293-6171F8F3B075}"/>
              </a:ext>
            </a:extLst>
          </p:cNvPr>
          <p:cNvSpPr txBox="1"/>
          <p:nvPr/>
        </p:nvSpPr>
        <p:spPr>
          <a:xfrm>
            <a:off x="3145974" y="380301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6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1E10EF09-4F4C-4AB1-9716-08BEFCFBC849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2727526" y="3933815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82EF134-E43E-4B0E-A3AB-8C66F55060DD}"/>
              </a:ext>
            </a:extLst>
          </p:cNvPr>
          <p:cNvSpPr txBox="1"/>
          <p:nvPr/>
        </p:nvSpPr>
        <p:spPr>
          <a:xfrm>
            <a:off x="3145974" y="4127727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7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A14084A8-6E35-472A-91D3-29F4AE3C056C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2727526" y="4258532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3FBAB76E-B1A4-4996-B914-162C6CB9262C}"/>
              </a:ext>
            </a:extLst>
          </p:cNvPr>
          <p:cNvSpPr txBox="1"/>
          <p:nvPr/>
        </p:nvSpPr>
        <p:spPr>
          <a:xfrm>
            <a:off x="3157187" y="4482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9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883330B4-3C02-491A-89D7-268225827CC3}"/>
              </a:ext>
            </a:extLst>
          </p:cNvPr>
          <p:cNvCxnSpPr>
            <a:cxnSpLocks/>
            <a:stCxn id="90" idx="1"/>
          </p:cNvCxnSpPr>
          <p:nvPr/>
        </p:nvCxnSpPr>
        <p:spPr>
          <a:xfrm flipH="1">
            <a:off x="2571751" y="4613114"/>
            <a:ext cx="585436" cy="21560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F87FB823-EE1C-4CDC-B2EB-9C43DE955747}"/>
              </a:ext>
            </a:extLst>
          </p:cNvPr>
          <p:cNvSpPr txBox="1"/>
          <p:nvPr/>
        </p:nvSpPr>
        <p:spPr>
          <a:xfrm>
            <a:off x="141023" y="4567104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8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C742B6B2-24A8-4490-AB0D-BE607FBAEC57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403205" y="4697909"/>
            <a:ext cx="440873" cy="1780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924146FD-472E-4B4B-9239-17795ED083C2}"/>
              </a:ext>
            </a:extLst>
          </p:cNvPr>
          <p:cNvSpPr txBox="1"/>
          <p:nvPr/>
        </p:nvSpPr>
        <p:spPr>
          <a:xfrm>
            <a:off x="25786" y="353242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10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747744F5-7CD1-4C9D-8349-6E595E2D0F01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400446" y="3663232"/>
            <a:ext cx="443632" cy="18949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B7D2A685-6E90-4990-982A-8455093AD821}"/>
              </a:ext>
            </a:extLst>
          </p:cNvPr>
          <p:cNvSpPr txBox="1"/>
          <p:nvPr/>
        </p:nvSpPr>
        <p:spPr>
          <a:xfrm>
            <a:off x="77425" y="4098903"/>
            <a:ext cx="383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46F52C47-9191-4A57-8373-5DE47CA20F6A}"/>
              </a:ext>
            </a:extLst>
          </p:cNvPr>
          <p:cNvCxnSpPr>
            <a:cxnSpLocks/>
            <a:stCxn id="97" idx="3"/>
          </p:cNvCxnSpPr>
          <p:nvPr/>
        </p:nvCxnSpPr>
        <p:spPr>
          <a:xfrm flipV="1">
            <a:off x="461285" y="3924844"/>
            <a:ext cx="784540" cy="30486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1D9AF4F9-0B6C-4306-9113-F2495DAAA23F}"/>
              </a:ext>
            </a:extLst>
          </p:cNvPr>
          <p:cNvSpPr txBox="1"/>
          <p:nvPr/>
        </p:nvSpPr>
        <p:spPr>
          <a:xfrm>
            <a:off x="141023" y="161220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1587023B-3D9E-49C2-954E-BA1D47C0FF5F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5683" y="1743012"/>
            <a:ext cx="662691" cy="25606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矢印: 右 2">
            <a:extLst>
              <a:ext uri="{FF2B5EF4-FFF2-40B4-BE49-F238E27FC236}">
                <a16:creationId xmlns:a16="http://schemas.microsoft.com/office/drawing/2014/main" id="{4671A100-C036-4AF0-9EEF-80814FEB9A89}"/>
              </a:ext>
            </a:extLst>
          </p:cNvPr>
          <p:cNvSpPr/>
          <p:nvPr/>
        </p:nvSpPr>
        <p:spPr>
          <a:xfrm>
            <a:off x="2425631" y="2858940"/>
            <a:ext cx="292044" cy="14465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矢印: 右 50">
            <a:extLst>
              <a:ext uri="{FF2B5EF4-FFF2-40B4-BE49-F238E27FC236}">
                <a16:creationId xmlns:a16="http://schemas.microsoft.com/office/drawing/2014/main" id="{277AEA51-8ED1-4876-83CE-8A8AD4672183}"/>
              </a:ext>
            </a:extLst>
          </p:cNvPr>
          <p:cNvSpPr/>
          <p:nvPr/>
        </p:nvSpPr>
        <p:spPr>
          <a:xfrm rot="10800000">
            <a:off x="622295" y="2333360"/>
            <a:ext cx="292044" cy="14465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8029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7F51827-50F5-46EE-90A8-725BA8A72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37" y="1152703"/>
            <a:ext cx="2533596" cy="4496437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413446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ga110 </a:t>
            </a:r>
            <a:r>
              <a:rPr kumimoji="1" lang="ja-JP" altLang="en-US" sz="1400" b="1">
                <a:latin typeface="+mj-ea"/>
                <a:ea typeface="+mj-ea"/>
              </a:rPr>
              <a:t>ガチャトップ画面　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</a:rPr>
              <a:t> ※</a:t>
            </a:r>
            <a:r>
              <a:rPr kumimoji="1" lang="ja-JP" altLang="en-US" sz="1400" b="1">
                <a:latin typeface="+mj-ea"/>
              </a:rPr>
              <a:t>有償限定ガチャ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904792"/>
              </p:ext>
            </p:extLst>
          </p:nvPr>
        </p:nvGraphicFramePr>
        <p:xfrm>
          <a:off x="3912577" y="928043"/>
          <a:ext cx="5112602" cy="4562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ガチャバナー？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ガチャタイトルとそのガチャのメインとなるカードデザインと衣装を着た３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キャラは右にアウトして右からイン、</a:t>
                      </a:r>
                      <a:endParaRPr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カードは左にアウトして左からインで切り替えて表示させたい。</a:t>
                      </a:r>
                    </a:p>
                    <a:p>
                      <a:r>
                        <a:rPr kumimoji="1" lang="en-US" altLang="ja-JP" sz="9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キャラはアニメ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―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ションさせたい。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矢印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提供割合ボタン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クリスタル購入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ショップのクリスタル購入画面に遷移させる。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所持アイテム表示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所持している無償クリスタル、有償クリスタル、チケット数を表示させる。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残り回数を表示させる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89063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8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9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スタンプボタン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連ガチャが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回行われるごとにスタンプが押される。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期限と次の報酬を表示させる。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タップでスタンプカードウィンドウを表示させる。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971561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10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43954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11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en-US" altLang="ja-JP" sz="900">
                          <a:solidFill>
                            <a:schemeClr val="tx1"/>
                          </a:solidFill>
                          <a:latin typeface="helvetica neue"/>
                        </a:rPr>
                        <a:t>/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9813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12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能力を見るボタン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タップでカードの能力を表示させる。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右図イメージ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2827"/>
                  </a:ext>
                </a:extLst>
              </a:tr>
            </a:tbl>
          </a:graphicData>
        </a:graphic>
      </p:graphicFrame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5BC349C-3C32-4393-9AE6-13382F6451E7}"/>
              </a:ext>
            </a:extLst>
          </p:cNvPr>
          <p:cNvGrpSpPr/>
          <p:nvPr/>
        </p:nvGrpSpPr>
        <p:grpSpPr>
          <a:xfrm>
            <a:off x="7591581" y="5199678"/>
            <a:ext cx="1198958" cy="1622108"/>
            <a:chOff x="0" y="-1"/>
            <a:chExt cx="1250247" cy="1690035"/>
          </a:xfrm>
        </p:grpSpPr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C4A3857-266A-4A4F-8C35-0ED1810B6F9E}"/>
                </a:ext>
              </a:extLst>
            </p:cNvPr>
            <p:cNvSpPr/>
            <p:nvPr/>
          </p:nvSpPr>
          <p:spPr>
            <a:xfrm>
              <a:off x="8050" y="-1"/>
              <a:ext cx="1205726" cy="16900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4FB1EDA0-A0EE-45EF-B611-4D22E6F0EBF3}"/>
                </a:ext>
              </a:extLst>
            </p:cNvPr>
            <p:cNvSpPr/>
            <p:nvPr/>
          </p:nvSpPr>
          <p:spPr>
            <a:xfrm>
              <a:off x="844057" y="17802"/>
              <a:ext cx="311682" cy="3116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6" name="テキスト ボックス 2">
              <a:extLst>
                <a:ext uri="{FF2B5EF4-FFF2-40B4-BE49-F238E27FC236}">
                  <a16:creationId xmlns:a16="http://schemas.microsoft.com/office/drawing/2014/main" id="{24F6C0B3-026F-4A76-849F-C054878A7A18}"/>
                </a:ext>
              </a:extLst>
            </p:cNvPr>
            <p:cNvSpPr txBox="1"/>
            <p:nvPr/>
          </p:nvSpPr>
          <p:spPr>
            <a:xfrm>
              <a:off x="752214" y="73276"/>
              <a:ext cx="498033" cy="2720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イラスト</a:t>
              </a:r>
              <a:endParaRPr kumimoji="1" lang="en-US" altLang="ja-JP" sz="5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を見る</a:t>
              </a:r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F1B1DAFF-70C6-4D0B-95EE-BDEB2E92FA5A}"/>
                </a:ext>
              </a:extLst>
            </p:cNvPr>
            <p:cNvGrpSpPr/>
            <p:nvPr/>
          </p:nvGrpSpPr>
          <p:grpSpPr>
            <a:xfrm>
              <a:off x="72563" y="360060"/>
              <a:ext cx="610800" cy="350163"/>
              <a:chOff x="72563" y="360059"/>
              <a:chExt cx="611759" cy="351124"/>
            </a:xfrm>
          </p:grpSpPr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86134714-209F-48B1-A98A-B164958FE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3" y="395173"/>
                <a:ext cx="158256" cy="137676"/>
              </a:xfrm>
              <a:prstGeom prst="rect">
                <a:avLst/>
              </a:prstGeom>
            </p:spPr>
          </p:pic>
          <p:sp>
            <p:nvSpPr>
              <p:cNvPr id="80" name="テキスト ボックス 2">
                <a:extLst>
                  <a:ext uri="{FF2B5EF4-FFF2-40B4-BE49-F238E27FC236}">
                    <a16:creationId xmlns:a16="http://schemas.microsoft.com/office/drawing/2014/main" id="{51EED0E7-422C-491D-B3F6-AF463F4466A7}"/>
                  </a:ext>
                </a:extLst>
              </p:cNvPr>
              <p:cNvSpPr txBox="1"/>
              <p:nvPr/>
            </p:nvSpPr>
            <p:spPr>
              <a:xfrm>
                <a:off x="156961" y="360059"/>
                <a:ext cx="527361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BE440526-6DCA-438C-B495-16B9CEC865E2}"/>
                </a:ext>
              </a:extLst>
            </p:cNvPr>
            <p:cNvGrpSpPr/>
            <p:nvPr/>
          </p:nvGrpSpPr>
          <p:grpSpPr>
            <a:xfrm>
              <a:off x="83939" y="569090"/>
              <a:ext cx="599424" cy="348239"/>
              <a:chOff x="83951" y="569133"/>
              <a:chExt cx="600371" cy="349202"/>
            </a:xfrm>
          </p:grpSpPr>
          <p:pic>
            <p:nvPicPr>
              <p:cNvPr id="77" name="図 76">
                <a:extLst>
                  <a:ext uri="{FF2B5EF4-FFF2-40B4-BE49-F238E27FC236}">
                    <a16:creationId xmlns:a16="http://schemas.microsoft.com/office/drawing/2014/main" id="{CFC5791E-0FE5-4A43-B89C-BD1FF32DB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51" y="598950"/>
                <a:ext cx="145162" cy="147206"/>
              </a:xfrm>
              <a:prstGeom prst="rect">
                <a:avLst/>
              </a:prstGeom>
            </p:spPr>
          </p:pic>
          <p:sp>
            <p:nvSpPr>
              <p:cNvPr id="78" name="テキスト ボックス 2">
                <a:extLst>
                  <a:ext uri="{FF2B5EF4-FFF2-40B4-BE49-F238E27FC236}">
                    <a16:creationId xmlns:a16="http://schemas.microsoft.com/office/drawing/2014/main" id="{D7AC78C1-3422-41A3-B02A-B59DEE119081}"/>
                  </a:ext>
                </a:extLst>
              </p:cNvPr>
              <p:cNvSpPr txBox="1"/>
              <p:nvPr/>
            </p:nvSpPr>
            <p:spPr>
              <a:xfrm>
                <a:off x="149341" y="569133"/>
                <a:ext cx="534981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E07097D-3C12-4383-AE09-2CD51091EC66}"/>
                </a:ext>
              </a:extLst>
            </p:cNvPr>
            <p:cNvGrpSpPr/>
            <p:nvPr/>
          </p:nvGrpSpPr>
          <p:grpSpPr>
            <a:xfrm>
              <a:off x="549599" y="345282"/>
              <a:ext cx="603438" cy="350161"/>
              <a:chOff x="549630" y="345283"/>
              <a:chExt cx="604367" cy="35112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3BEC65D6-92B5-4A7D-A3E8-3E538DAE8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630" y="376006"/>
                <a:ext cx="136649" cy="146919"/>
              </a:xfrm>
              <a:prstGeom prst="rect">
                <a:avLst/>
              </a:prstGeom>
            </p:spPr>
          </p:pic>
          <p:sp>
            <p:nvSpPr>
              <p:cNvPr id="76" name="テキスト ボックス 2">
                <a:extLst>
                  <a:ext uri="{FF2B5EF4-FFF2-40B4-BE49-F238E27FC236}">
                    <a16:creationId xmlns:a16="http://schemas.microsoft.com/office/drawing/2014/main" id="{C31D32DB-A9E7-43C5-92BB-CADB3BC13B18}"/>
                  </a:ext>
                </a:extLst>
              </p:cNvPr>
              <p:cNvSpPr txBox="1"/>
              <p:nvPr/>
            </p:nvSpPr>
            <p:spPr>
              <a:xfrm>
                <a:off x="605753" y="345283"/>
                <a:ext cx="548244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68FD035-1A83-4746-ADF0-A8C4E3A96989}"/>
                </a:ext>
              </a:extLst>
            </p:cNvPr>
            <p:cNvGrpSpPr/>
            <p:nvPr/>
          </p:nvGrpSpPr>
          <p:grpSpPr>
            <a:xfrm>
              <a:off x="546312" y="559394"/>
              <a:ext cx="577053" cy="348239"/>
              <a:chOff x="546345" y="559395"/>
              <a:chExt cx="577979" cy="349202"/>
            </a:xfrm>
          </p:grpSpPr>
          <p:pic>
            <p:nvPicPr>
              <p:cNvPr id="73" name="図 72">
                <a:extLst>
                  <a:ext uri="{FF2B5EF4-FFF2-40B4-BE49-F238E27FC236}">
                    <a16:creationId xmlns:a16="http://schemas.microsoft.com/office/drawing/2014/main" id="{E722292C-98B7-476F-A4BE-976681C2E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345" y="589548"/>
                <a:ext cx="140462" cy="145021"/>
              </a:xfrm>
              <a:prstGeom prst="rect">
                <a:avLst/>
              </a:prstGeom>
            </p:spPr>
          </p:pic>
          <p:sp>
            <p:nvSpPr>
              <p:cNvPr id="74" name="テキスト ボックス 2">
                <a:extLst>
                  <a:ext uri="{FF2B5EF4-FFF2-40B4-BE49-F238E27FC236}">
                    <a16:creationId xmlns:a16="http://schemas.microsoft.com/office/drawing/2014/main" id="{BACC91BC-597E-48F7-88B8-A1FF1C65A00E}"/>
                  </a:ext>
                </a:extLst>
              </p:cNvPr>
              <p:cNvSpPr txBox="1"/>
              <p:nvPr/>
            </p:nvSpPr>
            <p:spPr>
              <a:xfrm>
                <a:off x="594900" y="559395"/>
                <a:ext cx="529424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2" name="テキスト ボックス 2">
              <a:extLst>
                <a:ext uri="{FF2B5EF4-FFF2-40B4-BE49-F238E27FC236}">
                  <a16:creationId xmlns:a16="http://schemas.microsoft.com/office/drawing/2014/main" id="{919DB4F9-8329-4FED-A89D-7B2674DAFAC2}"/>
                </a:ext>
              </a:extLst>
            </p:cNvPr>
            <p:cNvSpPr txBox="1"/>
            <p:nvPr/>
          </p:nvSpPr>
          <p:spPr>
            <a:xfrm>
              <a:off x="0" y="812365"/>
              <a:ext cx="979098" cy="8776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リーダー効果：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バトル効果：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B7FD640-9F8A-408E-9880-330AA1056CF7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0CBF205C-9F2E-4645-9E33-CDBF811BB6AB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2705101" y="1808200"/>
            <a:ext cx="470378" cy="19205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B95BEB1-8B6D-44CA-A79F-B6C5F64F82A1}"/>
              </a:ext>
            </a:extLst>
          </p:cNvPr>
          <p:cNvSpPr txBox="1"/>
          <p:nvPr/>
        </p:nvSpPr>
        <p:spPr>
          <a:xfrm>
            <a:off x="3153055" y="229142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BFD7FE7-CD58-4943-A54E-666224ECB587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2856142" y="2422225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4E13AEA-5CC2-4560-85EF-302CF2B6A7FC}"/>
              </a:ext>
            </a:extLst>
          </p:cNvPr>
          <p:cNvSpPr txBox="1"/>
          <p:nvPr/>
        </p:nvSpPr>
        <p:spPr>
          <a:xfrm>
            <a:off x="3153055" y="3103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E4E21782-7593-4514-A08C-812259CF7FBD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2705101" y="3234114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E88301DD-B658-472C-B6B0-484368BCCE5C}"/>
              </a:ext>
            </a:extLst>
          </p:cNvPr>
          <p:cNvSpPr txBox="1"/>
          <p:nvPr/>
        </p:nvSpPr>
        <p:spPr>
          <a:xfrm>
            <a:off x="144208" y="3243832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4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6CF92DE3-67A3-4EC4-AF57-7DA179B964E0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406390" y="3374637"/>
            <a:ext cx="374660" cy="20676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894DB1DF-8B34-4F28-88B2-5653CD029396}"/>
              </a:ext>
            </a:extLst>
          </p:cNvPr>
          <p:cNvSpPr txBox="1"/>
          <p:nvPr/>
        </p:nvSpPr>
        <p:spPr>
          <a:xfrm>
            <a:off x="3175479" y="34505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5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FBED6647-B921-4751-BAE7-66E0DE837BC8}"/>
              </a:ext>
            </a:extLst>
          </p:cNvPr>
          <p:cNvCxnSpPr>
            <a:cxnSpLocks/>
            <a:stCxn id="84" idx="1"/>
          </p:cNvCxnSpPr>
          <p:nvPr/>
        </p:nvCxnSpPr>
        <p:spPr>
          <a:xfrm flipH="1">
            <a:off x="2727525" y="3581400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8663DA5B-8510-4555-B293-6171F8F3B075}"/>
              </a:ext>
            </a:extLst>
          </p:cNvPr>
          <p:cNvSpPr txBox="1"/>
          <p:nvPr/>
        </p:nvSpPr>
        <p:spPr>
          <a:xfrm>
            <a:off x="3145974" y="380301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6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1E10EF09-4F4C-4AB1-9716-08BEFCFBC849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2727526" y="3933815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3FBAB76E-B1A4-4996-B914-162C6CB9262C}"/>
              </a:ext>
            </a:extLst>
          </p:cNvPr>
          <p:cNvSpPr txBox="1"/>
          <p:nvPr/>
        </p:nvSpPr>
        <p:spPr>
          <a:xfrm>
            <a:off x="3157187" y="4482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8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883330B4-3C02-491A-89D7-268225827CC3}"/>
              </a:ext>
            </a:extLst>
          </p:cNvPr>
          <p:cNvCxnSpPr>
            <a:cxnSpLocks/>
            <a:stCxn id="90" idx="1"/>
          </p:cNvCxnSpPr>
          <p:nvPr/>
        </p:nvCxnSpPr>
        <p:spPr>
          <a:xfrm flipH="1">
            <a:off x="2070100" y="4613114"/>
            <a:ext cx="1087087" cy="16639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924146FD-472E-4B4B-9239-17795ED083C2}"/>
              </a:ext>
            </a:extLst>
          </p:cNvPr>
          <p:cNvSpPr txBox="1"/>
          <p:nvPr/>
        </p:nvSpPr>
        <p:spPr>
          <a:xfrm>
            <a:off x="34264" y="3532427"/>
            <a:ext cx="366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10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747744F5-7CD1-4C9D-8349-6E595E2D0F01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400446" y="3663232"/>
            <a:ext cx="443632" cy="18949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B7D2A685-6E90-4990-982A-8455093AD821}"/>
              </a:ext>
            </a:extLst>
          </p:cNvPr>
          <p:cNvSpPr txBox="1"/>
          <p:nvPr/>
        </p:nvSpPr>
        <p:spPr>
          <a:xfrm>
            <a:off x="77425" y="4098903"/>
            <a:ext cx="383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11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46F52C47-9191-4A57-8373-5DE47CA20F6A}"/>
              </a:ext>
            </a:extLst>
          </p:cNvPr>
          <p:cNvCxnSpPr>
            <a:cxnSpLocks/>
            <a:stCxn id="97" idx="3"/>
          </p:cNvCxnSpPr>
          <p:nvPr/>
        </p:nvCxnSpPr>
        <p:spPr>
          <a:xfrm flipV="1">
            <a:off x="461285" y="3924844"/>
            <a:ext cx="784540" cy="30486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1D9AF4F9-0B6C-4306-9113-F2495DAAA23F}"/>
              </a:ext>
            </a:extLst>
          </p:cNvPr>
          <p:cNvSpPr txBox="1"/>
          <p:nvPr/>
        </p:nvSpPr>
        <p:spPr>
          <a:xfrm>
            <a:off x="141023" y="161220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12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1587023B-3D9E-49C2-954E-BA1D47C0FF5F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5683" y="1743012"/>
            <a:ext cx="662691" cy="25606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矢印: 右 2">
            <a:extLst>
              <a:ext uri="{FF2B5EF4-FFF2-40B4-BE49-F238E27FC236}">
                <a16:creationId xmlns:a16="http://schemas.microsoft.com/office/drawing/2014/main" id="{4671A100-C036-4AF0-9EEF-80814FEB9A89}"/>
              </a:ext>
            </a:extLst>
          </p:cNvPr>
          <p:cNvSpPr/>
          <p:nvPr/>
        </p:nvSpPr>
        <p:spPr>
          <a:xfrm>
            <a:off x="2406907" y="2868508"/>
            <a:ext cx="292044" cy="14465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矢印: 右 50">
            <a:extLst>
              <a:ext uri="{FF2B5EF4-FFF2-40B4-BE49-F238E27FC236}">
                <a16:creationId xmlns:a16="http://schemas.microsoft.com/office/drawing/2014/main" id="{277AEA51-8ED1-4876-83CE-8A8AD4672183}"/>
              </a:ext>
            </a:extLst>
          </p:cNvPr>
          <p:cNvSpPr/>
          <p:nvPr/>
        </p:nvSpPr>
        <p:spPr>
          <a:xfrm rot="10800000">
            <a:off x="622262" y="2342885"/>
            <a:ext cx="292044" cy="14465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DB0F81A-F4B2-4942-A992-0F8FB074CE47}"/>
              </a:ext>
            </a:extLst>
          </p:cNvPr>
          <p:cNvSpPr txBox="1"/>
          <p:nvPr/>
        </p:nvSpPr>
        <p:spPr>
          <a:xfrm>
            <a:off x="4897925" y="2172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有償</a:t>
            </a:r>
          </a:p>
        </p:txBody>
      </p:sp>
      <p:sp>
        <p:nvSpPr>
          <p:cNvPr id="56" name="テキスト ボックス 5">
            <a:extLst>
              <a:ext uri="{FF2B5EF4-FFF2-40B4-BE49-F238E27FC236}">
                <a16:creationId xmlns:a16="http://schemas.microsoft.com/office/drawing/2014/main" id="{27E52D61-09F3-4EB9-9691-4F327E4A37E2}"/>
              </a:ext>
            </a:extLst>
          </p:cNvPr>
          <p:cNvSpPr txBox="1"/>
          <p:nvPr/>
        </p:nvSpPr>
        <p:spPr>
          <a:xfrm>
            <a:off x="1208472" y="4506047"/>
            <a:ext cx="556563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あと</a:t>
            </a:r>
            <a:r>
              <a:rPr kumimoji="1" lang="en-US" altLang="ja-JP" sz="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  <a:r>
              <a:rPr kumimoji="1" lang="ja-JP" altLang="en-US" sz="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回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CA0F1C96-EA28-4248-BE55-27F102559BE2}"/>
              </a:ext>
            </a:extLst>
          </p:cNvPr>
          <p:cNvSpPr txBox="1"/>
          <p:nvPr/>
        </p:nvSpPr>
        <p:spPr>
          <a:xfrm>
            <a:off x="112887" y="4430993"/>
            <a:ext cx="2661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7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CCDF4CE0-7617-410B-BB30-19BBC0D844E5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79060" y="4561798"/>
            <a:ext cx="991127" cy="2953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8067250E-442A-456D-AD52-74A5EE27DE4F}"/>
              </a:ext>
            </a:extLst>
          </p:cNvPr>
          <p:cNvSpPr txBox="1"/>
          <p:nvPr/>
        </p:nvSpPr>
        <p:spPr>
          <a:xfrm>
            <a:off x="3141983" y="411243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9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84D49B61-2B13-4918-845C-8CDE25133F60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2754247" y="4243244"/>
            <a:ext cx="387736" cy="17392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256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3FF8981-2FE8-4BAD-8857-70A5064DA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83" y="1147942"/>
            <a:ext cx="2516158" cy="4472402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71608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ga110 </a:t>
            </a:r>
            <a:r>
              <a:rPr kumimoji="1" lang="ja-JP" altLang="en-US" sz="1400" b="1">
                <a:latin typeface="+mj-ea"/>
                <a:ea typeface="+mj-ea"/>
              </a:rPr>
              <a:t>ガチャトップ画面　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kumimoji="1" lang="ja-JP" altLang="en-US" sz="1400" b="1">
                <a:latin typeface="+mj-ea"/>
                <a:ea typeface="+mj-ea"/>
              </a:rPr>
              <a:t>無料ガチャ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785626"/>
              </p:ext>
            </p:extLst>
          </p:nvPr>
        </p:nvGraphicFramePr>
        <p:xfrm>
          <a:off x="3651168" y="1147941"/>
          <a:ext cx="5112602" cy="31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ガチャバナー？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ガチャタイトルとそのガチャのメインとなるカードデザインと衣装を着た３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キャラは右にアウトして右からイン、</a:t>
                      </a:r>
                      <a:endParaRPr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カードは左にアウトして左からインで切り替えて表示させたい。</a:t>
                      </a:r>
                    </a:p>
                    <a:p>
                      <a:r>
                        <a:rPr kumimoji="1" lang="en-US" altLang="ja-JP" sz="9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キャラはアニメ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―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ションさせたい。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矢印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提供割合ボタン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所持アイテム表示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所持している無償クリスタル、有償クリスタル、チケット数を表示させる。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3731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8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能力を見るボタン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タップでカードの能力を表示させる。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右図イメージ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2827"/>
                  </a:ext>
                </a:extLst>
              </a:tr>
            </a:tbl>
          </a:graphicData>
        </a:graphic>
      </p:graphicFrame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5BC349C-3C32-4393-9AE6-13382F6451E7}"/>
              </a:ext>
            </a:extLst>
          </p:cNvPr>
          <p:cNvGrpSpPr/>
          <p:nvPr/>
        </p:nvGrpSpPr>
        <p:grpSpPr>
          <a:xfrm>
            <a:off x="6372821" y="4232662"/>
            <a:ext cx="1198958" cy="1622108"/>
            <a:chOff x="0" y="-1"/>
            <a:chExt cx="1250247" cy="1690035"/>
          </a:xfrm>
        </p:grpSpPr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C4A3857-266A-4A4F-8C35-0ED1810B6F9E}"/>
                </a:ext>
              </a:extLst>
            </p:cNvPr>
            <p:cNvSpPr/>
            <p:nvPr/>
          </p:nvSpPr>
          <p:spPr>
            <a:xfrm>
              <a:off x="8050" y="-1"/>
              <a:ext cx="1205726" cy="16900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4FB1EDA0-A0EE-45EF-B611-4D22E6F0EBF3}"/>
                </a:ext>
              </a:extLst>
            </p:cNvPr>
            <p:cNvSpPr/>
            <p:nvPr/>
          </p:nvSpPr>
          <p:spPr>
            <a:xfrm>
              <a:off x="844057" y="17802"/>
              <a:ext cx="311682" cy="3116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6" name="テキスト ボックス 2">
              <a:extLst>
                <a:ext uri="{FF2B5EF4-FFF2-40B4-BE49-F238E27FC236}">
                  <a16:creationId xmlns:a16="http://schemas.microsoft.com/office/drawing/2014/main" id="{24F6C0B3-026F-4A76-849F-C054878A7A18}"/>
                </a:ext>
              </a:extLst>
            </p:cNvPr>
            <p:cNvSpPr txBox="1"/>
            <p:nvPr/>
          </p:nvSpPr>
          <p:spPr>
            <a:xfrm>
              <a:off x="752214" y="73276"/>
              <a:ext cx="498033" cy="2720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イラスト</a:t>
              </a:r>
              <a:endParaRPr kumimoji="1" lang="en-US" altLang="ja-JP" sz="5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を見る</a:t>
              </a:r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F1B1DAFF-70C6-4D0B-95EE-BDEB2E92FA5A}"/>
                </a:ext>
              </a:extLst>
            </p:cNvPr>
            <p:cNvGrpSpPr/>
            <p:nvPr/>
          </p:nvGrpSpPr>
          <p:grpSpPr>
            <a:xfrm>
              <a:off x="72563" y="360060"/>
              <a:ext cx="610800" cy="350163"/>
              <a:chOff x="72563" y="360059"/>
              <a:chExt cx="611759" cy="351124"/>
            </a:xfrm>
          </p:grpSpPr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86134714-209F-48B1-A98A-B164958FE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3" y="395173"/>
                <a:ext cx="158256" cy="137676"/>
              </a:xfrm>
              <a:prstGeom prst="rect">
                <a:avLst/>
              </a:prstGeom>
            </p:spPr>
          </p:pic>
          <p:sp>
            <p:nvSpPr>
              <p:cNvPr id="80" name="テキスト ボックス 2">
                <a:extLst>
                  <a:ext uri="{FF2B5EF4-FFF2-40B4-BE49-F238E27FC236}">
                    <a16:creationId xmlns:a16="http://schemas.microsoft.com/office/drawing/2014/main" id="{51EED0E7-422C-491D-B3F6-AF463F4466A7}"/>
                  </a:ext>
                </a:extLst>
              </p:cNvPr>
              <p:cNvSpPr txBox="1"/>
              <p:nvPr/>
            </p:nvSpPr>
            <p:spPr>
              <a:xfrm>
                <a:off x="156961" y="360059"/>
                <a:ext cx="527361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BE440526-6DCA-438C-B495-16B9CEC865E2}"/>
                </a:ext>
              </a:extLst>
            </p:cNvPr>
            <p:cNvGrpSpPr/>
            <p:nvPr/>
          </p:nvGrpSpPr>
          <p:grpSpPr>
            <a:xfrm>
              <a:off x="83939" y="569090"/>
              <a:ext cx="599424" cy="348239"/>
              <a:chOff x="83951" y="569133"/>
              <a:chExt cx="600371" cy="349202"/>
            </a:xfrm>
          </p:grpSpPr>
          <p:pic>
            <p:nvPicPr>
              <p:cNvPr id="77" name="図 76">
                <a:extLst>
                  <a:ext uri="{FF2B5EF4-FFF2-40B4-BE49-F238E27FC236}">
                    <a16:creationId xmlns:a16="http://schemas.microsoft.com/office/drawing/2014/main" id="{CFC5791E-0FE5-4A43-B89C-BD1FF32DB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51" y="598950"/>
                <a:ext cx="145162" cy="147206"/>
              </a:xfrm>
              <a:prstGeom prst="rect">
                <a:avLst/>
              </a:prstGeom>
            </p:spPr>
          </p:pic>
          <p:sp>
            <p:nvSpPr>
              <p:cNvPr id="78" name="テキスト ボックス 2">
                <a:extLst>
                  <a:ext uri="{FF2B5EF4-FFF2-40B4-BE49-F238E27FC236}">
                    <a16:creationId xmlns:a16="http://schemas.microsoft.com/office/drawing/2014/main" id="{D7AC78C1-3422-41A3-B02A-B59DEE119081}"/>
                  </a:ext>
                </a:extLst>
              </p:cNvPr>
              <p:cNvSpPr txBox="1"/>
              <p:nvPr/>
            </p:nvSpPr>
            <p:spPr>
              <a:xfrm>
                <a:off x="149341" y="569133"/>
                <a:ext cx="534981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E07097D-3C12-4383-AE09-2CD51091EC66}"/>
                </a:ext>
              </a:extLst>
            </p:cNvPr>
            <p:cNvGrpSpPr/>
            <p:nvPr/>
          </p:nvGrpSpPr>
          <p:grpSpPr>
            <a:xfrm>
              <a:off x="549599" y="345282"/>
              <a:ext cx="603438" cy="350161"/>
              <a:chOff x="549630" y="345283"/>
              <a:chExt cx="604367" cy="35112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3BEC65D6-92B5-4A7D-A3E8-3E538DAE8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630" y="376006"/>
                <a:ext cx="136649" cy="146919"/>
              </a:xfrm>
              <a:prstGeom prst="rect">
                <a:avLst/>
              </a:prstGeom>
            </p:spPr>
          </p:pic>
          <p:sp>
            <p:nvSpPr>
              <p:cNvPr id="76" name="テキスト ボックス 2">
                <a:extLst>
                  <a:ext uri="{FF2B5EF4-FFF2-40B4-BE49-F238E27FC236}">
                    <a16:creationId xmlns:a16="http://schemas.microsoft.com/office/drawing/2014/main" id="{C31D32DB-A9E7-43C5-92BB-CADB3BC13B18}"/>
                  </a:ext>
                </a:extLst>
              </p:cNvPr>
              <p:cNvSpPr txBox="1"/>
              <p:nvPr/>
            </p:nvSpPr>
            <p:spPr>
              <a:xfrm>
                <a:off x="605753" y="345283"/>
                <a:ext cx="548244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68FD035-1A83-4746-ADF0-A8C4E3A96989}"/>
                </a:ext>
              </a:extLst>
            </p:cNvPr>
            <p:cNvGrpSpPr/>
            <p:nvPr/>
          </p:nvGrpSpPr>
          <p:grpSpPr>
            <a:xfrm>
              <a:off x="546312" y="559394"/>
              <a:ext cx="577053" cy="348239"/>
              <a:chOff x="546345" y="559395"/>
              <a:chExt cx="577979" cy="349202"/>
            </a:xfrm>
          </p:grpSpPr>
          <p:pic>
            <p:nvPicPr>
              <p:cNvPr id="73" name="図 72">
                <a:extLst>
                  <a:ext uri="{FF2B5EF4-FFF2-40B4-BE49-F238E27FC236}">
                    <a16:creationId xmlns:a16="http://schemas.microsoft.com/office/drawing/2014/main" id="{E722292C-98B7-476F-A4BE-976681C2E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345" y="589548"/>
                <a:ext cx="140462" cy="145021"/>
              </a:xfrm>
              <a:prstGeom prst="rect">
                <a:avLst/>
              </a:prstGeom>
            </p:spPr>
          </p:pic>
          <p:sp>
            <p:nvSpPr>
              <p:cNvPr id="74" name="テキスト ボックス 2">
                <a:extLst>
                  <a:ext uri="{FF2B5EF4-FFF2-40B4-BE49-F238E27FC236}">
                    <a16:creationId xmlns:a16="http://schemas.microsoft.com/office/drawing/2014/main" id="{BACC91BC-597E-48F7-88B8-A1FF1C65A00E}"/>
                  </a:ext>
                </a:extLst>
              </p:cNvPr>
              <p:cNvSpPr txBox="1"/>
              <p:nvPr/>
            </p:nvSpPr>
            <p:spPr>
              <a:xfrm>
                <a:off x="594900" y="559395"/>
                <a:ext cx="529424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2" name="テキスト ボックス 2">
              <a:extLst>
                <a:ext uri="{FF2B5EF4-FFF2-40B4-BE49-F238E27FC236}">
                  <a16:creationId xmlns:a16="http://schemas.microsoft.com/office/drawing/2014/main" id="{919DB4F9-8329-4FED-A89D-7B2674DAFAC2}"/>
                </a:ext>
              </a:extLst>
            </p:cNvPr>
            <p:cNvSpPr txBox="1"/>
            <p:nvPr/>
          </p:nvSpPr>
          <p:spPr>
            <a:xfrm>
              <a:off x="0" y="812365"/>
              <a:ext cx="979098" cy="8776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リーダー効果：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バトル効果：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B7FD640-9F8A-408E-9880-330AA1056CF7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0CBF205C-9F2E-4645-9E33-CDBF811BB6AB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2705101" y="1808200"/>
            <a:ext cx="470378" cy="19205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B95BEB1-8B6D-44CA-A79F-B6C5F64F82A1}"/>
              </a:ext>
            </a:extLst>
          </p:cNvPr>
          <p:cNvSpPr txBox="1"/>
          <p:nvPr/>
        </p:nvSpPr>
        <p:spPr>
          <a:xfrm>
            <a:off x="3153055" y="229142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BFD7FE7-CD58-4943-A54E-666224ECB587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2856142" y="2422225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4E13AEA-5CC2-4560-85EF-302CF2B6A7FC}"/>
              </a:ext>
            </a:extLst>
          </p:cNvPr>
          <p:cNvSpPr txBox="1"/>
          <p:nvPr/>
        </p:nvSpPr>
        <p:spPr>
          <a:xfrm>
            <a:off x="3153055" y="3103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E4E21782-7593-4514-A08C-812259CF7FBD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2705101" y="3234114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E88301DD-B658-472C-B6B0-484368BCCE5C}"/>
              </a:ext>
            </a:extLst>
          </p:cNvPr>
          <p:cNvSpPr txBox="1"/>
          <p:nvPr/>
        </p:nvSpPr>
        <p:spPr>
          <a:xfrm>
            <a:off x="144208" y="3243832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4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6CF92DE3-67A3-4EC4-AF57-7DA179B964E0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406390" y="3374637"/>
            <a:ext cx="374660" cy="20676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8663DA5B-8510-4555-B293-6171F8F3B075}"/>
              </a:ext>
            </a:extLst>
          </p:cNvPr>
          <p:cNvSpPr txBox="1"/>
          <p:nvPr/>
        </p:nvSpPr>
        <p:spPr>
          <a:xfrm>
            <a:off x="3145974" y="380301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5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1E10EF09-4F4C-4AB1-9716-08BEFCFBC849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2727526" y="3933815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3FBAB76E-B1A4-4996-B914-162C6CB9262C}"/>
              </a:ext>
            </a:extLst>
          </p:cNvPr>
          <p:cNvSpPr txBox="1"/>
          <p:nvPr/>
        </p:nvSpPr>
        <p:spPr>
          <a:xfrm>
            <a:off x="3157187" y="4482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7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883330B4-3C02-491A-89D7-268225827CC3}"/>
              </a:ext>
            </a:extLst>
          </p:cNvPr>
          <p:cNvCxnSpPr>
            <a:cxnSpLocks/>
            <a:stCxn id="90" idx="1"/>
          </p:cNvCxnSpPr>
          <p:nvPr/>
        </p:nvCxnSpPr>
        <p:spPr>
          <a:xfrm flipH="1">
            <a:off x="2571751" y="4613114"/>
            <a:ext cx="585436" cy="21560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F87FB823-EE1C-4CDC-B2EB-9C43DE955747}"/>
              </a:ext>
            </a:extLst>
          </p:cNvPr>
          <p:cNvSpPr txBox="1"/>
          <p:nvPr/>
        </p:nvSpPr>
        <p:spPr>
          <a:xfrm>
            <a:off x="141023" y="4567104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6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C742B6B2-24A8-4490-AB0D-BE607FBAEC57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403205" y="4697909"/>
            <a:ext cx="440873" cy="1780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1D9AF4F9-0B6C-4306-9113-F2495DAAA23F}"/>
              </a:ext>
            </a:extLst>
          </p:cNvPr>
          <p:cNvSpPr txBox="1"/>
          <p:nvPr/>
        </p:nvSpPr>
        <p:spPr>
          <a:xfrm>
            <a:off x="141023" y="161220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8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1587023B-3D9E-49C2-954E-BA1D47C0FF5F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5683" y="1743012"/>
            <a:ext cx="662691" cy="25606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A53893C-0DF2-4B23-BCB4-8F442A92F2A1}"/>
              </a:ext>
            </a:extLst>
          </p:cNvPr>
          <p:cNvSpPr/>
          <p:nvPr/>
        </p:nvSpPr>
        <p:spPr>
          <a:xfrm>
            <a:off x="821851" y="4662990"/>
            <a:ext cx="812018" cy="28506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00" b="1" dirty="0">
                <a:latin typeface="+mj-ea"/>
                <a:ea typeface="+mj-ea"/>
              </a:rPr>
              <a:t>あと</a:t>
            </a:r>
            <a:r>
              <a:rPr kumimoji="1" lang="en-US" altLang="ja-JP" sz="600" b="1" dirty="0">
                <a:latin typeface="+mj-ea"/>
                <a:ea typeface="+mj-ea"/>
              </a:rPr>
              <a:t>23</a:t>
            </a:r>
            <a:r>
              <a:rPr kumimoji="1" lang="ja-JP" altLang="en-US" sz="600" b="1" dirty="0">
                <a:latin typeface="+mj-ea"/>
                <a:ea typeface="+mj-ea"/>
              </a:rPr>
              <a:t>時間</a:t>
            </a:r>
            <a:r>
              <a:rPr kumimoji="1" lang="en-US" altLang="ja-JP" sz="600" b="1" dirty="0">
                <a:latin typeface="+mj-ea"/>
                <a:ea typeface="+mj-ea"/>
              </a:rPr>
              <a:t>59</a:t>
            </a:r>
            <a:r>
              <a:rPr kumimoji="1" lang="ja-JP" altLang="en-US" sz="600" b="1" dirty="0">
                <a:latin typeface="+mj-ea"/>
                <a:ea typeface="+mj-ea"/>
              </a:rPr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597648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56A57E1-FFC2-4E3C-8169-E6348A44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4" y="1012346"/>
            <a:ext cx="2599204" cy="4611017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99312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lang="en-US" altLang="ja-JP" sz="1400">
                <a:latin typeface="+mj-ea"/>
              </a:rPr>
              <a:t> </a:t>
            </a:r>
            <a:r>
              <a:rPr lang="en-US" altLang="ja-JP" sz="1400" b="1">
                <a:latin typeface="+mj-ea"/>
              </a:rPr>
              <a:t>ga110a </a:t>
            </a:r>
            <a:r>
              <a:rPr kumimoji="1" lang="ja-JP" altLang="en-US" sz="1400" b="1">
                <a:latin typeface="+mj-ea"/>
                <a:ea typeface="+mj-ea"/>
              </a:rPr>
              <a:t>ガチャ確認ダイアログ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09631"/>
              </p:ext>
            </p:extLst>
          </p:nvPr>
        </p:nvGraphicFramePr>
        <p:xfrm>
          <a:off x="3912577" y="1129723"/>
          <a:ext cx="5112601" cy="290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所持クリスタル数表示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現在所持しているクリスタルを有償、無償で分けて表示させる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所持チケット数表示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現在所持しているチケット数を表示させる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チケットガチャボタン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タップでチケットを消費してガチャ演出画面に遷移する。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チケットがない場合はグレーアウトさせる。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クリスタルガチャボタン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タップでクリスタルを消費してガチャ演出画面に遷移する。クリスタルが不足している場合はグレーアウトさせる。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7195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タップでダイアログを閉じてガチャトップ画面に戻る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77967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クリスタル購入ボタン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タップでクリスタル購入画面を表示させる。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29264"/>
                  </a:ext>
                </a:extLst>
              </a:tr>
            </a:tbl>
          </a:graphicData>
        </a:graphic>
      </p:graphicFrame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185774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6551" y="1988547"/>
            <a:ext cx="578928" cy="23526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5BCC9CC-1FAA-416D-AB77-A1F12761013F}"/>
              </a:ext>
            </a:extLst>
          </p:cNvPr>
          <p:cNvSpPr txBox="1"/>
          <p:nvPr/>
        </p:nvSpPr>
        <p:spPr>
          <a:xfrm>
            <a:off x="3175479" y="3031167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7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BFE56C85-CE53-4D6A-94AC-D9DBEF69B61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596551" y="3161972"/>
            <a:ext cx="578928" cy="32937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B714E37-7BBF-46EC-99A1-123632926AB9}"/>
              </a:ext>
            </a:extLst>
          </p:cNvPr>
          <p:cNvSpPr txBox="1"/>
          <p:nvPr/>
        </p:nvSpPr>
        <p:spPr>
          <a:xfrm>
            <a:off x="125386" y="359730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4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2F9ECEC5-DEF9-4A83-BABB-A75FBA856C5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51116" y="3728107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75479" y="369982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5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493035" y="3830628"/>
            <a:ext cx="682444" cy="26161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268426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432649" y="2815071"/>
            <a:ext cx="742830" cy="31251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1EE6BC-523F-4F6C-94E4-99133673E3A0}"/>
              </a:ext>
            </a:extLst>
          </p:cNvPr>
          <p:cNvSpPr txBox="1"/>
          <p:nvPr/>
        </p:nvSpPr>
        <p:spPr>
          <a:xfrm>
            <a:off x="3836863" y="4234198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※1</a:t>
            </a:r>
            <a:r>
              <a:rPr kumimoji="1" lang="ja-JP" altLang="en-US" sz="1000">
                <a:latin typeface="+mj-ea"/>
                <a:ea typeface="+mj-ea"/>
              </a:rPr>
              <a:t>回ガチャの場合</a:t>
            </a:r>
            <a:endParaRPr kumimoji="1" lang="en-US" altLang="ja-JP" sz="1000">
              <a:latin typeface="+mj-ea"/>
              <a:ea typeface="+mj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A4CA363-FB4B-47AD-BB0B-CA4A2F2FFC5C}"/>
              </a:ext>
            </a:extLst>
          </p:cNvPr>
          <p:cNvSpPr txBox="1"/>
          <p:nvPr/>
        </p:nvSpPr>
        <p:spPr>
          <a:xfrm>
            <a:off x="126917" y="285859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1C40040-536F-44F8-B5E2-26F9F8BFF4ED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52647" y="2989401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7929442-E3DB-465A-8E24-7FC09DFAFDFF}"/>
              </a:ext>
            </a:extLst>
          </p:cNvPr>
          <p:cNvSpPr txBox="1"/>
          <p:nvPr/>
        </p:nvSpPr>
        <p:spPr>
          <a:xfrm>
            <a:off x="3175479" y="422304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6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366B4A8-B818-4747-856B-192CFA9CB123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103121" y="4353848"/>
            <a:ext cx="1072358" cy="39475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E721428C-F34A-4D81-A7D2-88DC0DA7C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37" t="61066" r="14844" b="25344"/>
          <a:stretch/>
        </p:blipFill>
        <p:spPr>
          <a:xfrm>
            <a:off x="3912577" y="4540337"/>
            <a:ext cx="2156057" cy="7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08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505187" y="538799"/>
            <a:ext cx="275908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lang="en-US" altLang="ja-JP" sz="1400" b="1">
                <a:latin typeface="+mj-ea"/>
              </a:rPr>
              <a:t>ga110b</a:t>
            </a:r>
            <a:r>
              <a:rPr kumimoji="1" lang="ja-JP" altLang="en-US" sz="1400" b="1">
                <a:latin typeface="+mj-ea"/>
                <a:ea typeface="+mj-ea"/>
              </a:rPr>
              <a:t> 提供割合ダイアログ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180212"/>
              </p:ext>
            </p:extLst>
          </p:nvPr>
        </p:nvGraphicFramePr>
        <p:xfrm>
          <a:off x="3712552" y="1200656"/>
          <a:ext cx="5112601" cy="116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WebView</a:t>
                      </a:r>
                    </a:p>
                    <a:p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表示領域</a:t>
                      </a:r>
                      <a:endParaRPr kumimoji="1" lang="ja-JP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WebView</a:t>
                      </a: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で表示させる領域</a:t>
                      </a:r>
                      <a:endParaRPr kumimoji="1" lang="en-US" altLang="ja-JP" sz="1000" b="0" i="0" kern="120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タップでダイアログを消し、ガチャトップ画面に戻る。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j-ea"/>
                <a:ea typeface="+mj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84408" y="1808200"/>
            <a:ext cx="679729" cy="34750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10726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84408" y="2238071"/>
            <a:ext cx="679729" cy="33645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315588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182483" y="4446393"/>
            <a:ext cx="981654" cy="40410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98343A1-2F8C-4B0C-9D40-1D7208D76E6C}"/>
              </a:ext>
            </a:extLst>
          </p:cNvPr>
          <p:cNvGrpSpPr/>
          <p:nvPr/>
        </p:nvGrpSpPr>
        <p:grpSpPr>
          <a:xfrm>
            <a:off x="597519" y="1198846"/>
            <a:ext cx="2479906" cy="4415280"/>
            <a:chOff x="597519" y="1198846"/>
            <a:chExt cx="2479906" cy="4415280"/>
          </a:xfrm>
        </p:grpSpPr>
        <p:pic>
          <p:nvPicPr>
            <p:cNvPr id="37" name="図 36" descr="ブルー, モニター, ブラッ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F1B7611C-CDDA-428B-B65F-EA753CD48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19" y="1198846"/>
              <a:ext cx="2479906" cy="4415280"/>
            </a:xfrm>
            <a:prstGeom prst="rect">
              <a:avLst/>
            </a:prstGeom>
          </p:spPr>
        </p:pic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B96CA9E7-7695-48D5-929B-93BE45EEEB64}"/>
                </a:ext>
              </a:extLst>
            </p:cNvPr>
            <p:cNvSpPr/>
            <p:nvPr/>
          </p:nvSpPr>
          <p:spPr>
            <a:xfrm>
              <a:off x="1044093" y="2351913"/>
              <a:ext cx="1538360" cy="202907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bg1"/>
                  </a:solidFill>
                  <a:latin typeface="+mj-ea"/>
                  <a:ea typeface="+mj-ea"/>
                </a:rPr>
                <a:t>WebView</a:t>
              </a:r>
            </a:p>
            <a:p>
              <a:pPr algn="ctr"/>
              <a:r>
                <a:rPr kumimoji="1" lang="ja-JP" altLang="en-US">
                  <a:solidFill>
                    <a:schemeClr val="bg1"/>
                  </a:solidFill>
                  <a:latin typeface="+mj-ea"/>
                  <a:ea typeface="+mj-ea"/>
                </a:rPr>
                <a:t>表示領域</a:t>
              </a:r>
            </a:p>
            <a:p>
              <a:pPr algn="ctr"/>
              <a:endParaRPr kumimoji="1" lang="ja-JP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406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4E3F5F-28A1-4F78-B7E0-4D171991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96" y="1134657"/>
            <a:ext cx="2554825" cy="4553640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64715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ga110c </a:t>
            </a:r>
            <a:r>
              <a:rPr kumimoji="1" lang="ja-JP" altLang="en-US" sz="1400" b="1">
                <a:latin typeface="+mj-ea"/>
                <a:ea typeface="+mj-ea"/>
              </a:rPr>
              <a:t>スタンプカード確認ウィンドウ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714252"/>
              </p:ext>
            </p:extLst>
          </p:nvPr>
        </p:nvGraphicFramePr>
        <p:xfrm>
          <a:off x="3912577" y="1043205"/>
          <a:ext cx="5112601" cy="116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タイトル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左図の通り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現在のスタンプカードを表示させる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ウィンドウを閉じるボタン。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165476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311879" y="1785570"/>
            <a:ext cx="863600" cy="2309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037265" y="2342145"/>
            <a:ext cx="1138214" cy="62596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221134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２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310581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３</a:t>
            </a:r>
            <a:endParaRPr kumimoji="1" lang="en-US" altLang="ja-JP" sz="1100">
              <a:latin typeface="+mj-ea"/>
              <a:ea typeface="+mj-ea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037265" y="3236618"/>
            <a:ext cx="1138214" cy="41888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531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3290803" y="1543051"/>
            <a:ext cx="1921466" cy="337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>
                <a:latin typeface="メイリオ"/>
                <a:ea typeface="メイリオ"/>
              </a:rPr>
              <a:t>ADV</a:t>
            </a:r>
            <a:r>
              <a:rPr kumimoji="1" lang="ja-JP" altLang="en-US">
                <a:latin typeface="メイリオ"/>
                <a:ea typeface="メイリオ"/>
              </a:rPr>
              <a:t>画面（宴）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831224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メイリオ"/>
                <a:ea typeface="メイリオ"/>
              </a:rPr>
              <a:t>●画面遷移　</a:t>
            </a:r>
            <a:r>
              <a:rPr kumimoji="1" lang="en-US" altLang="ja-JP" sz="1400" b="1">
                <a:latin typeface="メイリオ"/>
                <a:ea typeface="メイリオ"/>
              </a:rPr>
              <a:t>TR</a:t>
            </a:r>
            <a:r>
              <a:rPr kumimoji="1" lang="ja-JP" altLang="en-US" sz="1400" b="1">
                <a:latin typeface="メイリオ"/>
                <a:ea typeface="メイリオ"/>
              </a:rPr>
              <a:t>ストーリー確認</a:t>
            </a:r>
            <a:endParaRPr kumimoji="1" lang="en-US" altLang="ja-JP" sz="1400" b="1">
              <a:latin typeface="メイリオ"/>
              <a:ea typeface="メイリオ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1247451" y="1810939"/>
            <a:ext cx="701252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448695" y="4946064"/>
            <a:ext cx="1711721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 b="1">
                <a:latin typeface="+mj-ea"/>
                <a:ea typeface="+mj-ea"/>
              </a:rPr>
              <a:t>ga100 </a:t>
            </a:r>
            <a:r>
              <a:rPr lang="ja-JP" altLang="en-US" sz="900" b="1">
                <a:latin typeface="+mj-ea"/>
                <a:ea typeface="+mj-ea"/>
              </a:rPr>
              <a:t>ガチャトップ画面</a:t>
            </a:r>
            <a:endParaRPr lang="en-US" altLang="ja-JP" sz="900" b="1">
              <a:latin typeface="+mj-ea"/>
              <a:ea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3187331" y="4931720"/>
            <a:ext cx="2024937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900" dirty="0">
                <a:latin typeface="メイリオ"/>
                <a:ea typeface="メイリオ"/>
              </a:rPr>
              <a:t>ストーリー確認用シナリオ</a:t>
            </a:r>
            <a:endParaRPr lang="en-US" altLang="ja-JP" sz="900" dirty="0">
              <a:latin typeface="メイリオ"/>
              <a:ea typeface="メイリオ"/>
            </a:endParaRPr>
          </a:p>
          <a:p>
            <a:pPr algn="ctr"/>
            <a:r>
              <a:rPr lang="ja-JP" altLang="en-US" sz="900" dirty="0">
                <a:latin typeface="メイリオ"/>
                <a:ea typeface="メイリオ"/>
              </a:rPr>
              <a:t>正規の</a:t>
            </a:r>
            <a:r>
              <a:rPr lang="en-US" altLang="ja-JP" sz="900" dirty="0">
                <a:latin typeface="メイリオ"/>
                <a:ea typeface="メイリオ"/>
              </a:rPr>
              <a:t>TR</a:t>
            </a:r>
            <a:r>
              <a:rPr lang="ja-JP" altLang="en-US" sz="900" dirty="0">
                <a:latin typeface="メイリオ"/>
                <a:ea typeface="メイリオ"/>
              </a:rPr>
              <a:t>ストーリーを途中で終わらせる専用シナリオを作成</a:t>
            </a: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2942480" y="2957758"/>
            <a:ext cx="42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2220701" y="2955657"/>
            <a:ext cx="330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080E491-BC82-4F0B-BD62-FB2FE5411C96}"/>
              </a:ext>
            </a:extLst>
          </p:cNvPr>
          <p:cNvSpPr txBox="1"/>
          <p:nvPr/>
        </p:nvSpPr>
        <p:spPr>
          <a:xfrm>
            <a:off x="6403308" y="4945851"/>
            <a:ext cx="1920241" cy="3782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900">
                <a:latin typeface="メイリオ"/>
                <a:ea typeface="メイリオ"/>
              </a:rPr>
              <a:t>確認終了専用シナリオ画面</a:t>
            </a:r>
            <a:endParaRPr lang="ja-JP" altLang="en-US"/>
          </a:p>
          <a:p>
            <a:pPr algn="ctr"/>
            <a:r>
              <a:rPr lang="ja-JP" altLang="en-US" sz="900">
                <a:latin typeface="メイリオ"/>
                <a:ea typeface="メイリオ"/>
              </a:rPr>
              <a:t>共通の画面を表示</a:t>
            </a:r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24" idx="0"/>
            <a:endCxn id="51" idx="0"/>
          </p:cNvCxnSpPr>
          <p:nvPr/>
        </p:nvCxnSpPr>
        <p:spPr>
          <a:xfrm rot="16200000" flipH="1" flipV="1">
            <a:off x="4347801" y="-1466246"/>
            <a:ext cx="528" cy="6039624"/>
          </a:xfrm>
          <a:prstGeom prst="bentConnector3">
            <a:avLst>
              <a:gd name="adj1" fmla="val -4329545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 flipV="1">
            <a:off x="2278630" y="3228863"/>
            <a:ext cx="1012173" cy="30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図 50">
            <a:extLst>
              <a:ext uri="{FF2B5EF4-FFF2-40B4-BE49-F238E27FC236}">
                <a16:creationId xmlns:a16="http://schemas.microsoft.com/office/drawing/2014/main" id="{CEF57ECB-2892-43C6-AB54-90717D56C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75" y="1553830"/>
            <a:ext cx="1900755" cy="335609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F3E859C-C3FF-432F-9035-D773B938508E}"/>
              </a:ext>
            </a:extLst>
          </p:cNvPr>
          <p:cNvSpPr txBox="1"/>
          <p:nvPr/>
        </p:nvSpPr>
        <p:spPr>
          <a:xfrm>
            <a:off x="7076500" y="1338816"/>
            <a:ext cx="42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j-ea"/>
                <a:ea typeface="+mj-ea"/>
              </a:rPr>
              <a:t>FO</a:t>
            </a:r>
            <a:endParaRPr kumimoji="1" lang="ja-JP" altLang="en-US" sz="1000" dirty="0">
              <a:latin typeface="+mj-ea"/>
              <a:ea typeface="+mj-ea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2A4F081-468E-4DF5-AC3E-CE3E15BD845C}"/>
              </a:ext>
            </a:extLst>
          </p:cNvPr>
          <p:cNvSpPr/>
          <p:nvPr/>
        </p:nvSpPr>
        <p:spPr>
          <a:xfrm>
            <a:off x="1377584" y="1334202"/>
            <a:ext cx="330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AAA8863-D73A-48AA-BC50-ABBB68F908E5}"/>
              </a:ext>
            </a:extLst>
          </p:cNvPr>
          <p:cNvSpPr/>
          <p:nvPr/>
        </p:nvSpPr>
        <p:spPr>
          <a:xfrm>
            <a:off x="6407144" y="1553302"/>
            <a:ext cx="1921466" cy="337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>
                <a:latin typeface="メイリオ"/>
                <a:ea typeface="メイリオ"/>
              </a:rPr>
              <a:t>ADV終了</a:t>
            </a:r>
            <a:r>
              <a:rPr kumimoji="1" lang="ja-JP" altLang="en-US">
                <a:latin typeface="メイリオ"/>
                <a:ea typeface="メイリオ"/>
              </a:rPr>
              <a:t>画面（宴）</a:t>
            </a:r>
            <a:endParaRPr kumimoji="1" lang="ja-JP" altLang="en-US" sz="1100">
              <a:latin typeface="メイリオ"/>
              <a:ea typeface="メイリオ"/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E308AE1B-5D1F-4798-BB19-3B415F821F2E}"/>
              </a:ext>
            </a:extLst>
          </p:cNvPr>
          <p:cNvCxnSpPr>
            <a:cxnSpLocks/>
            <a:stCxn id="49" idx="3"/>
            <a:endCxn id="24" idx="1"/>
          </p:cNvCxnSpPr>
          <p:nvPr/>
        </p:nvCxnSpPr>
        <p:spPr>
          <a:xfrm>
            <a:off x="5212269" y="3228863"/>
            <a:ext cx="1194875" cy="102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082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8A1027-A83C-4F68-9EE0-E1D5BE0A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64" y="1198847"/>
            <a:ext cx="2506935" cy="446030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503695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kumimoji="1" lang="en-US" altLang="ja-JP" sz="1400" b="1">
                <a:latin typeface="+mn-ea"/>
              </a:rPr>
              <a:t>ga120 </a:t>
            </a:r>
            <a:r>
              <a:rPr kumimoji="1" lang="ja-JP" altLang="en-US" sz="1400" b="1">
                <a:latin typeface="+mn-ea"/>
              </a:rPr>
              <a:t>ガチャスタンプ押印画面　</a:t>
            </a:r>
            <a:r>
              <a:rPr kumimoji="1" lang="en-US" altLang="ja-JP" sz="1400" b="1">
                <a:latin typeface="+mn-ea"/>
              </a:rPr>
              <a:t>※</a:t>
            </a:r>
            <a:r>
              <a:rPr kumimoji="1" lang="ja-JP" altLang="en-US" sz="1400" b="1">
                <a:latin typeface="+mn-ea"/>
              </a:rPr>
              <a:t>クリスタル</a:t>
            </a:r>
            <a:r>
              <a:rPr kumimoji="1" lang="en-US" altLang="ja-JP" sz="1400" b="1">
                <a:latin typeface="+mn-ea"/>
              </a:rPr>
              <a:t>10</a:t>
            </a:r>
            <a:r>
              <a:rPr kumimoji="1" lang="ja-JP" altLang="en-US" sz="1400" b="1">
                <a:latin typeface="+mn-ea"/>
              </a:rPr>
              <a:t>連のみ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168723"/>
              </p:ext>
            </p:extLst>
          </p:nvPr>
        </p:nvGraphicFramePr>
        <p:xfrm>
          <a:off x="3912577" y="1129723"/>
          <a:ext cx="5112601" cy="1722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スタンプを押す演出はしない想定。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タップで共通の説明ウィンドウを表示させる。</a:t>
                      </a:r>
                      <a:endParaRPr kumimoji="1" lang="ja-JP" altLang="en-US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獲得アイテム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スタンプが押された箇所のアイテムを表示させる。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入手アイテムはプレゼントボックスへ送る。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はいボタン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タップでガチャ結果一覧画面に遷移する。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657476" y="1808200"/>
            <a:ext cx="506661" cy="3086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45283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887980" y="2583640"/>
            <a:ext cx="276157" cy="14722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64137" y="351341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215913" y="3644219"/>
            <a:ext cx="948224" cy="2163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443188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065020" y="4573993"/>
            <a:ext cx="1099117" cy="23422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413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>
            <a:extLst>
              <a:ext uri="{FF2B5EF4-FFF2-40B4-BE49-F238E27FC236}">
                <a16:creationId xmlns:a16="http://schemas.microsoft.com/office/drawing/2014/main" id="{4612883C-2B6F-44AF-B504-8E940C11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2" y="1134656"/>
            <a:ext cx="2559533" cy="4539549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11174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lang="en-US" altLang="ja-JP" sz="1400" b="1">
                <a:latin typeface="+mj-ea"/>
              </a:rPr>
              <a:t>ga120a </a:t>
            </a:r>
            <a:r>
              <a:rPr kumimoji="1" lang="ja-JP" altLang="en-US" sz="1400" b="1">
                <a:latin typeface="+mn-ea"/>
              </a:rPr>
              <a:t>アイテム詳細ウィンドウ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/>
        </p:nvGraphicFramePr>
        <p:xfrm>
          <a:off x="3912577" y="1043205"/>
          <a:ext cx="5112601" cy="12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ウィンドウ見出し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アイテム名のテキスト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アイコン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アイテムのアイコン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アイテム説明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アイテムの説明テキスト。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OK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ウィンドウを閉じるボタン。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165476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037263" y="1785570"/>
            <a:ext cx="1138216" cy="64861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037265" y="2342145"/>
            <a:ext cx="1138214" cy="62596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221134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２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75479" y="385027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４</a:t>
            </a: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311879" y="3981075"/>
            <a:ext cx="863600" cy="32350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310581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３</a:t>
            </a:r>
            <a:endParaRPr kumimoji="1" lang="en-US" altLang="ja-JP" sz="1100">
              <a:latin typeface="+mn-ea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511020" y="3236618"/>
            <a:ext cx="664459" cy="28806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8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39FD731-A1C1-4B66-A18D-1F99F4FAD0A7}"/>
              </a:ext>
            </a:extLst>
          </p:cNvPr>
          <p:cNvSpPr/>
          <p:nvPr/>
        </p:nvSpPr>
        <p:spPr>
          <a:xfrm>
            <a:off x="479597" y="1134656"/>
            <a:ext cx="2587059" cy="4539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100" dirty="0">
              <a:latin typeface="+mj-ea"/>
              <a:ea typeface="+mj-ea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C2CB832-D5BB-4F62-BBA2-6EA80F0BA62A}"/>
              </a:ext>
            </a:extLst>
          </p:cNvPr>
          <p:cNvSpPr/>
          <p:nvPr/>
        </p:nvSpPr>
        <p:spPr>
          <a:xfrm>
            <a:off x="810466" y="1771572"/>
            <a:ext cx="1925319" cy="2824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カード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イラスト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638864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+mn-ea"/>
              </a:rPr>
              <a:t>●</a:t>
            </a:r>
            <a:r>
              <a:rPr lang="en-US" altLang="ja-JP" sz="1400" b="1" dirty="0">
                <a:latin typeface="+mj-ea"/>
              </a:rPr>
              <a:t>ga140 </a:t>
            </a:r>
            <a:r>
              <a:rPr kumimoji="1" lang="ja-JP" altLang="en-US" sz="1400" b="1" dirty="0">
                <a:latin typeface="+mn-ea"/>
              </a:rPr>
              <a:t>獲得カード表示画面</a:t>
            </a:r>
            <a:endParaRPr kumimoji="1" lang="en-US" altLang="ja-JP" sz="1400" b="1" dirty="0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105156"/>
              </p:ext>
            </p:extLst>
          </p:nvPr>
        </p:nvGraphicFramePr>
        <p:xfrm>
          <a:off x="3912577" y="1043205"/>
          <a:ext cx="5112601" cy="508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latin typeface="+mn-ea"/>
                          <a:ea typeface="+mn-ea"/>
                        </a:rPr>
                        <a:t>カードイラスト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latin typeface="+mn-ea"/>
                          <a:ea typeface="+mn-ea"/>
                        </a:rPr>
                        <a:t>獲得したカードのイラストを表示させる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165476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037263" y="1785570"/>
            <a:ext cx="1138216" cy="64861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55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299FD7-A91A-4F7C-A65F-E07C8C38A184}"/>
              </a:ext>
            </a:extLst>
          </p:cNvPr>
          <p:cNvSpPr txBox="1"/>
          <p:nvPr/>
        </p:nvSpPr>
        <p:spPr>
          <a:xfrm>
            <a:off x="415419" y="538799"/>
            <a:ext cx="72327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●概要</a:t>
            </a:r>
            <a:endParaRPr kumimoji="1" lang="en-US" altLang="ja-JP" sz="1400" b="1">
              <a:latin typeface="+mn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D49329-D291-49B0-A280-D6ADF57696F8}"/>
              </a:ext>
            </a:extLst>
          </p:cNvPr>
          <p:cNvSpPr txBox="1"/>
          <p:nvPr/>
        </p:nvSpPr>
        <p:spPr>
          <a:xfrm>
            <a:off x="591845" y="778258"/>
            <a:ext cx="5698996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クリスタル、またはガチャチケットを消費して</a:t>
            </a:r>
            <a:r>
              <a:rPr lang="en-US" altLang="ja-JP" sz="1000">
                <a:latin typeface="+mn-ea"/>
              </a:rPr>
              <a:t>TR</a:t>
            </a:r>
            <a:r>
              <a:rPr lang="ja-JP" altLang="en-US" sz="1000">
                <a:latin typeface="+mn-ea"/>
              </a:rPr>
              <a:t>カードを入手するガチャを行う。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ガチャを引く際はクリスタルを消費して引くか、チケットを消費して引くか選べるものとする。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また、クリスタルは無償のクリスタルから優先して消費する。</a:t>
            </a:r>
            <a:endParaRPr lang="en-US" altLang="ja-JP" sz="1000">
              <a:latin typeface="+mn-ea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C8C0206-15D1-4689-AB21-40F76191DB4C}"/>
              </a:ext>
            </a:extLst>
          </p:cNvPr>
          <p:cNvSpPr txBox="1"/>
          <p:nvPr/>
        </p:nvSpPr>
        <p:spPr>
          <a:xfrm>
            <a:off x="573410" y="2568919"/>
            <a:ext cx="1519968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2</a:t>
            </a:r>
            <a:r>
              <a:rPr kumimoji="1" lang="ja-JP" altLang="en-US" sz="1200" b="1">
                <a:latin typeface="+mn-ea"/>
              </a:rPr>
              <a:t>．イベントガチャ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00E6FC90-0BC6-4B2B-80C3-52CCDF1DD100}"/>
              </a:ext>
            </a:extLst>
          </p:cNvPr>
          <p:cNvSpPr txBox="1"/>
          <p:nvPr/>
        </p:nvSpPr>
        <p:spPr>
          <a:xfrm>
            <a:off x="805205" y="2851694"/>
            <a:ext cx="5493812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</a:t>
            </a:r>
            <a:r>
              <a:rPr lang="en-US" altLang="ja-JP" sz="1000">
                <a:latin typeface="+mn-ea"/>
              </a:rPr>
              <a:t>?00</a:t>
            </a:r>
            <a:r>
              <a:rPr lang="ja-JP" altLang="en-US" sz="1000">
                <a:latin typeface="+mn-ea"/>
              </a:rPr>
              <a:t>クリスタルでガチャがひける期間限定ガチャ。期間中はカードの入れは変えは無し。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一定期間中、特定のカードの排出確率を上げるピックアップイベントが行われる。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イベントガチャは並行して複数開催されることもある。</a:t>
            </a:r>
            <a:endParaRPr lang="en-US" altLang="ja-JP" sz="1000">
              <a:latin typeface="+mn-e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A890D2A-E016-40A2-A812-572B0F105A85}"/>
              </a:ext>
            </a:extLst>
          </p:cNvPr>
          <p:cNvSpPr txBox="1"/>
          <p:nvPr/>
        </p:nvSpPr>
        <p:spPr>
          <a:xfrm>
            <a:off x="579686" y="2012483"/>
            <a:ext cx="121219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1</a:t>
            </a:r>
            <a:r>
              <a:rPr kumimoji="1" lang="ja-JP" altLang="en-US" sz="1200" b="1">
                <a:latin typeface="+mn-ea"/>
              </a:rPr>
              <a:t>．常設ガチャ</a:t>
            </a:r>
            <a:endParaRPr kumimoji="1" lang="en-US" altLang="ja-JP" sz="1200" b="1">
              <a:latin typeface="+mn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DB9FF2-FA5E-4A9B-BB0F-58BA6D32508C}"/>
              </a:ext>
            </a:extLst>
          </p:cNvPr>
          <p:cNvSpPr txBox="1"/>
          <p:nvPr/>
        </p:nvSpPr>
        <p:spPr>
          <a:xfrm>
            <a:off x="811481" y="2261922"/>
            <a:ext cx="3057247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</a:t>
            </a:r>
            <a:r>
              <a:rPr lang="en-US" altLang="ja-JP" sz="1000">
                <a:latin typeface="+mn-ea"/>
              </a:rPr>
              <a:t>?00</a:t>
            </a:r>
            <a:r>
              <a:rPr lang="ja-JP" altLang="en-US" sz="1000">
                <a:latin typeface="+mn-ea"/>
              </a:rPr>
              <a:t>クリスタルでガチャがひける常設ガチャ。</a:t>
            </a:r>
            <a:endParaRPr lang="en-US" altLang="ja-JP" sz="1000">
              <a:latin typeface="+mn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CBCE4E4-516C-497A-8CD0-C81F589E1964}"/>
              </a:ext>
            </a:extLst>
          </p:cNvPr>
          <p:cNvSpPr txBox="1"/>
          <p:nvPr/>
        </p:nvSpPr>
        <p:spPr>
          <a:xfrm>
            <a:off x="396984" y="1381311"/>
            <a:ext cx="241604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●種類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n-ea"/>
              </a:rPr>
              <a:t>20200127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追記）</a:t>
            </a:r>
            <a:endParaRPr kumimoji="1" lang="en-US" altLang="ja-JP" sz="1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724A5A-DEC8-4D2C-B29C-7810D58A28AC}"/>
              </a:ext>
            </a:extLst>
          </p:cNvPr>
          <p:cNvSpPr txBox="1"/>
          <p:nvPr/>
        </p:nvSpPr>
        <p:spPr>
          <a:xfrm>
            <a:off x="573410" y="1630224"/>
            <a:ext cx="468589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000">
                <a:latin typeface="+mn-ea"/>
              </a:rPr>
              <a:t>ガチャには</a:t>
            </a:r>
            <a:r>
              <a:rPr kumimoji="1" lang="en-US" altLang="ja-JP" sz="1000">
                <a:latin typeface="+mn-ea"/>
              </a:rPr>
              <a:t>2</a:t>
            </a:r>
            <a:r>
              <a:rPr kumimoji="1" lang="ja-JP" altLang="en-US" sz="1000">
                <a:latin typeface="+mn-ea"/>
              </a:rPr>
              <a:t>つの種類があり、それぞれ</a:t>
            </a:r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回ガチャと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連ガチャを有する。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どちらも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連を引いた回数に応じて確定報酬がもらえるスタンプ形式とする。</a:t>
            </a:r>
            <a:endParaRPr lang="en-US" altLang="ja-JP" sz="1000">
              <a:latin typeface="+mn-ea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C45A065-E7C3-4CB0-9F9D-ED30D5771E0C}"/>
              </a:ext>
            </a:extLst>
          </p:cNvPr>
          <p:cNvSpPr txBox="1"/>
          <p:nvPr/>
        </p:nvSpPr>
        <p:spPr>
          <a:xfrm>
            <a:off x="472015" y="4727322"/>
            <a:ext cx="121219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3</a:t>
            </a:r>
            <a:r>
              <a:rPr kumimoji="1" lang="ja-JP" altLang="en-US" sz="1200" b="1">
                <a:latin typeface="+mn-ea"/>
              </a:rPr>
              <a:t>．無料ガチャ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8B583F8F-4AF1-4975-953A-99BB77012FE4}"/>
              </a:ext>
            </a:extLst>
          </p:cNvPr>
          <p:cNvSpPr txBox="1"/>
          <p:nvPr/>
        </p:nvSpPr>
        <p:spPr>
          <a:xfrm>
            <a:off x="703810" y="4948551"/>
            <a:ext cx="614866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1日1</a:t>
            </a:r>
            <a:r>
              <a:rPr lang="ja-JP" altLang="en-US" sz="1000">
                <a:latin typeface="+mn-ea"/>
              </a:rPr>
              <a:t>回限定でひけるガチャ。ガチャの回数は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レアリティの高いカードの排出率はかなり低い</a:t>
            </a:r>
            <a:r>
              <a:rPr lang="ja-JP" altLang="en-US" sz="1050">
                <a:latin typeface="+mn-ea"/>
              </a:rPr>
              <a:t>。</a:t>
            </a:r>
            <a:endParaRPr lang="en-US" altLang="ja-JP" sz="1050">
              <a:latin typeface="+mn-ea"/>
            </a:endParaRPr>
          </a:p>
          <a:p>
            <a:r>
              <a:rPr lang="ja-JP" altLang="en-US" sz="1050">
                <a:latin typeface="+mn-ea"/>
              </a:rPr>
              <a:t>想定）★５→</a:t>
            </a:r>
            <a:r>
              <a:rPr lang="en-US" altLang="ja-JP" sz="1050">
                <a:latin typeface="+mn-ea"/>
              </a:rPr>
              <a:t>1%</a:t>
            </a:r>
            <a:r>
              <a:rPr lang="ja-JP" altLang="en-US" sz="1050">
                <a:latin typeface="+mn-ea"/>
              </a:rPr>
              <a:t>　★４→</a:t>
            </a:r>
            <a:r>
              <a:rPr lang="en-US" altLang="ja-JP" sz="1050">
                <a:latin typeface="+mn-ea"/>
              </a:rPr>
              <a:t>15</a:t>
            </a:r>
            <a:r>
              <a:rPr lang="ja-JP" altLang="en-US" sz="1050">
                <a:latin typeface="+mn-ea"/>
              </a:rPr>
              <a:t>％　★３→</a:t>
            </a:r>
            <a:r>
              <a:rPr lang="en-US" altLang="ja-JP" sz="1050">
                <a:latin typeface="+mn-ea"/>
              </a:rPr>
              <a:t>84</a:t>
            </a:r>
            <a:r>
              <a:rPr lang="ja-JP" altLang="en-US" sz="1050">
                <a:latin typeface="+mn-ea"/>
              </a:rPr>
              <a:t>％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solidFill>
                  <a:srgbClr val="FF0000"/>
                </a:solidFill>
                <a:latin typeface="+mn-ea"/>
              </a:rPr>
              <a:t>※</a:t>
            </a:r>
            <a:r>
              <a:rPr lang="ja-JP" altLang="en-US" sz="1000">
                <a:latin typeface="+mn-ea"/>
              </a:rPr>
              <a:t>スタンプカードは無し</a:t>
            </a:r>
            <a:endParaRPr lang="en-US" altLang="ja-JP" sz="1000">
              <a:latin typeface="+mn-ea"/>
            </a:endParaRPr>
          </a:p>
          <a:p>
            <a:endParaRPr lang="ja-JP" altLang="en-US" sz="1000">
              <a:latin typeface="+mn-ea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035CDC58-1A74-4BC5-9039-C5AC563CD9B0}"/>
              </a:ext>
            </a:extLst>
          </p:cNvPr>
          <p:cNvSpPr txBox="1"/>
          <p:nvPr/>
        </p:nvSpPr>
        <p:spPr>
          <a:xfrm>
            <a:off x="472015" y="5758565"/>
            <a:ext cx="213552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4</a:t>
            </a:r>
            <a:r>
              <a:rPr kumimoji="1" lang="ja-JP" altLang="en-US" sz="1200" b="1">
                <a:latin typeface="+mn-ea"/>
              </a:rPr>
              <a:t>．ピックアップ確定ガチャ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DF35E4E2-050D-4B6F-AC07-ED5B89C2D27E}"/>
              </a:ext>
            </a:extLst>
          </p:cNvPr>
          <p:cNvSpPr txBox="1"/>
          <p:nvPr/>
        </p:nvSpPr>
        <p:spPr>
          <a:xfrm>
            <a:off x="703810" y="5979794"/>
            <a:ext cx="751460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有償クリスタルのみで引ける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連ガチャ。回数制限を設ける　</a:t>
            </a:r>
            <a:r>
              <a:rPr lang="en-US" altLang="ja-JP" sz="1000">
                <a:solidFill>
                  <a:srgbClr val="FF0000"/>
                </a:solidFill>
                <a:latin typeface="+mn-ea"/>
              </a:rPr>
              <a:t>※</a:t>
            </a:r>
            <a:r>
              <a:rPr lang="ja-JP" altLang="en-US" sz="1000">
                <a:latin typeface="+mn-ea"/>
              </a:rPr>
              <a:t>要調整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他のガチャよりもクリスタルの消費量を多いが、ピックアップされているカードが確定で排出される。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（他の★</a:t>
            </a:r>
            <a:r>
              <a:rPr lang="en-US" altLang="ja-JP" sz="1000">
                <a:latin typeface="+mn-ea"/>
              </a:rPr>
              <a:t>5</a:t>
            </a:r>
            <a:r>
              <a:rPr lang="ja-JP" altLang="en-US" sz="1000">
                <a:latin typeface="+mn-ea"/>
              </a:rPr>
              <a:t>も排出率が高い）</a:t>
            </a:r>
            <a:endParaRPr lang="en-US" altLang="ja-JP" sz="1000">
              <a:latin typeface="+mn-ea"/>
            </a:endParaRPr>
          </a:p>
        </p:txBody>
      </p:sp>
      <p:sp>
        <p:nvSpPr>
          <p:cNvPr id="20" name="テキスト ボックス 1">
            <a:extLst>
              <a:ext uri="{FF2B5EF4-FFF2-40B4-BE49-F238E27FC236}">
                <a16:creationId xmlns:a16="http://schemas.microsoft.com/office/drawing/2014/main" id="{566C4987-CA5F-4D4A-89A6-68A2CE5329E2}"/>
              </a:ext>
            </a:extLst>
          </p:cNvPr>
          <p:cNvSpPr txBox="1"/>
          <p:nvPr/>
        </p:nvSpPr>
        <p:spPr>
          <a:xfrm>
            <a:off x="849875" y="3467713"/>
            <a:ext cx="5185900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sz="1200" b="1">
                <a:ea typeface="+mn-lt"/>
                <a:cs typeface="+mn-lt"/>
              </a:rPr>
              <a:t>想定イベント</a:t>
            </a:r>
            <a:endParaRPr lang="ja-JP" sz="1200">
              <a:ea typeface="+mn-lt"/>
              <a:cs typeface="+mn-lt"/>
            </a:endParaRPr>
          </a:p>
          <a:p>
            <a:r>
              <a:rPr lang="ja-JP" sz="1000">
                <a:ea typeface="+mn-lt"/>
                <a:cs typeface="+mn-lt"/>
              </a:rPr>
              <a:t>属性×5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キャラ×数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〇〇記念ガチャ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└DL数、キャラ実装、新章(新ストーリー開放)、特殊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※特殊は今後の展開によるが生放送やTwitterキャンペーンなどを想定。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コラボガチャ</a:t>
            </a:r>
          </a:p>
        </p:txBody>
      </p:sp>
    </p:spTree>
    <p:extLst>
      <p:ext uri="{BB962C8B-B14F-4D97-AF65-F5344CB8AC3E}">
        <p14:creationId xmlns:p14="http://schemas.microsoft.com/office/powerpoint/2010/main" val="3945621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9D66C7-6C2A-42B1-8F99-E11645FD6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2" y="1198846"/>
            <a:ext cx="2479501" cy="4367561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69817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+mn-ea"/>
              </a:rPr>
              <a:t>●</a:t>
            </a:r>
            <a:r>
              <a:rPr kumimoji="1" lang="en-US" altLang="ja-JP" sz="1400" b="1" dirty="0">
                <a:latin typeface="+mn-ea"/>
              </a:rPr>
              <a:t> ga150 </a:t>
            </a:r>
            <a:r>
              <a:rPr kumimoji="1" lang="ja-JP" altLang="en-US" sz="1400" b="1" dirty="0">
                <a:latin typeface="+mn-ea"/>
              </a:rPr>
              <a:t>ガチャ結果一覧画面</a:t>
            </a:r>
            <a:endParaRPr kumimoji="1" lang="en-US" altLang="ja-JP" sz="1400" b="1" dirty="0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214862"/>
              </p:ext>
            </p:extLst>
          </p:nvPr>
        </p:nvGraphicFramePr>
        <p:xfrm>
          <a:off x="3912577" y="1129723"/>
          <a:ext cx="5112601" cy="171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カード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ガチャで入手したカードを表示させる。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初めて入手したカードの場合、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NEW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マークを表示させる。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タップで</a:t>
                      </a:r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</a:t>
                      </a: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カードの詳細画面に遷移させる。</a:t>
                      </a:r>
                      <a:endParaRPr kumimoji="1" lang="en-US" altLang="ja-JP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もう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回ひく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タップで連続してガチャを引く。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 b="0">
                          <a:latin typeface="+mn-ea"/>
                        </a:rPr>
                        <a:t>ガチャ確認ダイアログを表示させる。</a:t>
                      </a:r>
                      <a:endParaRPr kumimoji="1" lang="ja-JP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戻るボタン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latin typeface="+mn-ea"/>
                          <a:ea typeface="+mn-ea"/>
                        </a:rPr>
                        <a:t>タップでガチャトップ画面に遷移する。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064695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657476" y="1808200"/>
            <a:ext cx="506661" cy="3086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B714E37-7BBF-46EC-99A1-123632926AB9}"/>
              </a:ext>
            </a:extLst>
          </p:cNvPr>
          <p:cNvSpPr txBox="1"/>
          <p:nvPr/>
        </p:nvSpPr>
        <p:spPr>
          <a:xfrm>
            <a:off x="125386" y="4531261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2F9ECEC5-DEF9-4A83-BABB-A75FBA856C5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51116" y="4662066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65738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118361" y="4788191"/>
            <a:ext cx="1045776" cy="31597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8C89C1B-C704-457A-B7D8-0B7C71B5C739}"/>
              </a:ext>
            </a:extLst>
          </p:cNvPr>
          <p:cNvGrpSpPr/>
          <p:nvPr/>
        </p:nvGrpSpPr>
        <p:grpSpPr>
          <a:xfrm>
            <a:off x="3912577" y="3271037"/>
            <a:ext cx="1706798" cy="3034308"/>
            <a:chOff x="0" y="0"/>
            <a:chExt cx="4364182" cy="7758545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F34D4D9C-6AB8-4D6F-AC9E-D607105E9D09}"/>
                </a:ext>
              </a:extLst>
            </p:cNvPr>
            <p:cNvGrpSpPr/>
            <p:nvPr/>
          </p:nvGrpSpPr>
          <p:grpSpPr>
            <a:xfrm>
              <a:off x="0" y="0"/>
              <a:ext cx="4364182" cy="7758545"/>
              <a:chOff x="0" y="0"/>
              <a:chExt cx="4408715" cy="7837714"/>
            </a:xfrm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8CD7F28B-82E5-4A21-87E2-481D6532A212}"/>
                  </a:ext>
                </a:extLst>
              </p:cNvPr>
              <p:cNvSpPr/>
              <p:nvPr/>
            </p:nvSpPr>
            <p:spPr>
              <a:xfrm>
                <a:off x="0" y="0"/>
                <a:ext cx="4408715" cy="78377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400" b="1"/>
              </a:p>
            </p:txBody>
          </p:sp>
          <p:sp>
            <p:nvSpPr>
              <p:cNvPr id="22" name="四角形: 角を丸くする 21">
                <a:extLst>
                  <a:ext uri="{FF2B5EF4-FFF2-40B4-BE49-F238E27FC236}">
                    <a16:creationId xmlns:a16="http://schemas.microsoft.com/office/drawing/2014/main" id="{71642DCF-0D7A-4F17-AAEB-A5999374C29F}"/>
                  </a:ext>
                </a:extLst>
              </p:cNvPr>
              <p:cNvSpPr/>
              <p:nvPr/>
            </p:nvSpPr>
            <p:spPr>
              <a:xfrm>
                <a:off x="560613" y="126127"/>
                <a:ext cx="3288829" cy="349902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700" b="1"/>
                  <a:t>ガチャ結果</a:t>
                </a:r>
              </a:p>
            </p:txBody>
          </p: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30F81981-9C89-4C8D-9D49-D6DB47FD9279}"/>
                  </a:ext>
                </a:extLst>
              </p:cNvPr>
              <p:cNvGrpSpPr/>
              <p:nvPr/>
            </p:nvGrpSpPr>
            <p:grpSpPr>
              <a:xfrm>
                <a:off x="1596117" y="997014"/>
                <a:ext cx="1042062" cy="1283268"/>
                <a:chOff x="1596117" y="997014"/>
                <a:chExt cx="1042062" cy="1283268"/>
              </a:xfrm>
            </p:grpSpPr>
            <p:sp>
              <p:nvSpPr>
                <p:cNvPr id="24" name="四角形: 角を丸くする 23">
                  <a:extLst>
                    <a:ext uri="{FF2B5EF4-FFF2-40B4-BE49-F238E27FC236}">
                      <a16:creationId xmlns:a16="http://schemas.microsoft.com/office/drawing/2014/main" id="{80FCF43A-E971-41FF-A8AC-861B4385258B}"/>
                    </a:ext>
                  </a:extLst>
                </p:cNvPr>
                <p:cNvSpPr/>
                <p:nvPr/>
              </p:nvSpPr>
              <p:spPr>
                <a:xfrm>
                  <a:off x="1889787" y="1068356"/>
                  <a:ext cx="748392" cy="121192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400" b="1"/>
                </a:p>
              </p:txBody>
            </p:sp>
            <p:sp>
              <p:nvSpPr>
                <p:cNvPr id="25" name="テキスト ボックス 518">
                  <a:extLst>
                    <a:ext uri="{FF2B5EF4-FFF2-40B4-BE49-F238E27FC236}">
                      <a16:creationId xmlns:a16="http://schemas.microsoft.com/office/drawing/2014/main" id="{09B24F2E-DACB-46AF-B1D4-21CF5BDE5CDF}"/>
                    </a:ext>
                  </a:extLst>
                </p:cNvPr>
                <p:cNvSpPr txBox="1"/>
                <p:nvPr/>
              </p:nvSpPr>
              <p:spPr>
                <a:xfrm>
                  <a:off x="1596117" y="997014"/>
                  <a:ext cx="833088" cy="44204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en-US" altLang="ja-JP" sz="700" b="1">
                      <a:gradFill>
                        <a:gsLst>
                          <a:gs pos="0">
                            <a:schemeClr val="accent4">
                              <a:lumMod val="40000"/>
                              <a:lumOff val="60000"/>
                            </a:schemeClr>
                          </a:gs>
                          <a:gs pos="100000">
                            <a:schemeClr val="accent4">
                              <a:lumMod val="75000"/>
                            </a:schemeClr>
                          </a:gs>
                        </a:gsLst>
                        <a:lin ang="5400000" scaled="1"/>
                      </a:gradFill>
                    </a:rPr>
                    <a:t>NEW</a:t>
                  </a:r>
                  <a:endParaRPr kumimoji="1" lang="ja-JP" altLang="en-US" sz="700" b="1">
                    <a:gradFill>
                      <a:gsLst>
                        <a:gs pos="0">
                          <a:schemeClr val="accent4">
                            <a:lumMod val="40000"/>
                            <a:lumOff val="60000"/>
                          </a:schemeClr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5400000" scaled="1"/>
                    </a:gradFill>
                  </a:endParaRPr>
                </a:p>
              </p:txBody>
            </p:sp>
          </p:grpSp>
        </p:grpSp>
        <p:sp>
          <p:nvSpPr>
            <p:cNvPr id="16" name="四角形: 角を丸くする 15">
              <a:extLst>
                <a:ext uri="{FF2B5EF4-FFF2-40B4-BE49-F238E27FC236}">
                  <a16:creationId xmlns:a16="http://schemas.microsoft.com/office/drawing/2014/main" id="{2B66A16E-8DBB-49C9-8F31-BBD2DDDF7AD1}"/>
                </a:ext>
              </a:extLst>
            </p:cNvPr>
            <p:cNvSpPr/>
            <p:nvPr/>
          </p:nvSpPr>
          <p:spPr>
            <a:xfrm>
              <a:off x="208877" y="6841843"/>
              <a:ext cx="886367" cy="514525"/>
            </a:xfrm>
            <a:prstGeom prst="roundRect">
              <a:avLst>
                <a:gd name="adj" fmla="val 317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/>
                <a:t>戻る</a:t>
              </a:r>
            </a:p>
          </p:txBody>
        </p:sp>
        <p:sp>
          <p:nvSpPr>
            <p:cNvPr id="18" name="四角形: 角を丸くする 17">
              <a:extLst>
                <a:ext uri="{FF2B5EF4-FFF2-40B4-BE49-F238E27FC236}">
                  <a16:creationId xmlns:a16="http://schemas.microsoft.com/office/drawing/2014/main" id="{0E477B7D-022C-4A36-9847-0F2B884FDD1D}"/>
                </a:ext>
              </a:extLst>
            </p:cNvPr>
            <p:cNvSpPr/>
            <p:nvPr/>
          </p:nvSpPr>
          <p:spPr>
            <a:xfrm>
              <a:off x="1386105" y="6813931"/>
              <a:ext cx="1629546" cy="598249"/>
            </a:xfrm>
            <a:prstGeom prst="roundRect">
              <a:avLst>
                <a:gd name="adj" fmla="val 317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/>
                <a:t>もう</a:t>
              </a:r>
              <a:r>
                <a:rPr kumimoji="1" lang="en-US" altLang="ja-JP" sz="500" b="1"/>
                <a:t>1</a:t>
              </a:r>
              <a:r>
                <a:rPr kumimoji="1" lang="ja-JP" altLang="en-US" sz="500" b="1"/>
                <a:t>回ひく</a:t>
              </a: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E799010-2655-4669-A66B-C6F676E35183}"/>
              </a:ext>
            </a:extLst>
          </p:cNvPr>
          <p:cNvSpPr txBox="1"/>
          <p:nvPr/>
        </p:nvSpPr>
        <p:spPr>
          <a:xfrm>
            <a:off x="3868166" y="3024816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/>
              <a:t>※1</a:t>
            </a:r>
            <a:r>
              <a:rPr kumimoji="1" lang="ja-JP" altLang="en-US" sz="1000"/>
              <a:t>回ガチャの場合</a:t>
            </a:r>
            <a:endParaRPr kumimoji="1" lang="en-US" altLang="ja-JP" sz="10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4B66D9B-64CA-489C-A10E-F99BB1855B1B}"/>
              </a:ext>
            </a:extLst>
          </p:cNvPr>
          <p:cNvSpPr txBox="1"/>
          <p:nvPr/>
        </p:nvSpPr>
        <p:spPr>
          <a:xfrm>
            <a:off x="3162593" y="245701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4DFAF319-0446-455D-A953-133DDA30803C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2657477" y="2587817"/>
            <a:ext cx="505116" cy="27765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D5DEB17-B4F0-4E6A-A9D3-CA2EEC90861F}"/>
              </a:ext>
            </a:extLst>
          </p:cNvPr>
          <p:cNvGrpSpPr/>
          <p:nvPr/>
        </p:nvGrpSpPr>
        <p:grpSpPr>
          <a:xfrm>
            <a:off x="6367816" y="3271037"/>
            <a:ext cx="2190072" cy="3128584"/>
            <a:chOff x="0" y="0"/>
            <a:chExt cx="3017398" cy="4819668"/>
          </a:xfrm>
        </p:grpSpPr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853F4376-F6F9-4496-9B04-0D1F5B40E759}"/>
                </a:ext>
              </a:extLst>
            </p:cNvPr>
            <p:cNvSpPr/>
            <p:nvPr/>
          </p:nvSpPr>
          <p:spPr>
            <a:xfrm>
              <a:off x="79645" y="0"/>
              <a:ext cx="2937753" cy="4819668"/>
            </a:xfrm>
            <a:prstGeom prst="roundRect">
              <a:avLst>
                <a:gd name="adj" fmla="val 112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1" name="テキスト ボックス 103">
              <a:extLst>
                <a:ext uri="{FF2B5EF4-FFF2-40B4-BE49-F238E27FC236}">
                  <a16:creationId xmlns:a16="http://schemas.microsoft.com/office/drawing/2014/main" id="{323F4406-A0DF-4CFF-9750-8D5058E7A7D4}"/>
                </a:ext>
              </a:extLst>
            </p:cNvPr>
            <p:cNvSpPr txBox="1"/>
            <p:nvPr/>
          </p:nvSpPr>
          <p:spPr>
            <a:xfrm>
              <a:off x="942657" y="25142"/>
              <a:ext cx="1133282" cy="5544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</a:t>
              </a:r>
            </a:p>
          </p:txBody>
        </p:sp>
        <p:sp>
          <p:nvSpPr>
            <p:cNvPr id="32" name="四角形: 角を丸くする 31">
              <a:extLst>
                <a:ext uri="{FF2B5EF4-FFF2-40B4-BE49-F238E27FC236}">
                  <a16:creationId xmlns:a16="http://schemas.microsoft.com/office/drawing/2014/main" id="{002C472F-6DEE-4580-9850-52CE87B4542C}"/>
                </a:ext>
              </a:extLst>
            </p:cNvPr>
            <p:cNvSpPr/>
            <p:nvPr/>
          </p:nvSpPr>
          <p:spPr>
            <a:xfrm>
              <a:off x="874316" y="4243443"/>
              <a:ext cx="1389360" cy="475386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1050"/>
                <a:t>閉じる</a:t>
              </a:r>
            </a:p>
          </p:txBody>
        </p:sp>
        <p:sp>
          <p:nvSpPr>
            <p:cNvPr id="33" name="テキスト ボックス 2">
              <a:extLst>
                <a:ext uri="{FF2B5EF4-FFF2-40B4-BE49-F238E27FC236}">
                  <a16:creationId xmlns:a16="http://schemas.microsoft.com/office/drawing/2014/main" id="{F4B6020B-60A0-4028-AFE5-EBB9AF926496}"/>
                </a:ext>
              </a:extLst>
            </p:cNvPr>
            <p:cNvSpPr txBox="1"/>
            <p:nvPr/>
          </p:nvSpPr>
          <p:spPr>
            <a:xfrm>
              <a:off x="438409" y="467771"/>
              <a:ext cx="2187374" cy="12097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ガチャチケット</a:t>
              </a:r>
              <a:r>
                <a:rPr kumimoji="1" lang="en-US" altLang="ja-JP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10</a:t>
              </a:r>
              <a:r>
                <a:rPr kumimoji="1" lang="ja-JP" altLang="en-US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枚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または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クリスタルを</a:t>
              </a:r>
              <a:r>
                <a:rPr kumimoji="1" lang="en-US" altLang="ja-JP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9999</a:t>
              </a:r>
              <a:r>
                <a:rPr kumimoji="1" lang="ja-JP" altLang="en-US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こ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消費して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ガチャを</a:t>
              </a:r>
              <a:r>
                <a:rPr kumimoji="1" lang="en-US" altLang="ja-JP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1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回ひきますか？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endParaRPr kumimoji="1" lang="en-US" altLang="ja-JP" sz="1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endParaRPr kumimoji="1" lang="en-US" altLang="ja-JP" sz="1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en-US" altLang="ja-JP" sz="5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※</a:t>
              </a:r>
              <a:r>
                <a:rPr kumimoji="1" lang="ja-JP" altLang="en-US" sz="5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チケットで引いた場合スタンプは押されません。</a:t>
              </a:r>
              <a:endParaRPr kumimoji="1" lang="en-US" altLang="ja-JP" sz="5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34" name="四角形: 角を丸くする 33">
              <a:extLst>
                <a:ext uri="{FF2B5EF4-FFF2-40B4-BE49-F238E27FC236}">
                  <a16:creationId xmlns:a16="http://schemas.microsoft.com/office/drawing/2014/main" id="{99E1CA7E-E80A-4FB3-9BDB-9E04D353DA18}"/>
                </a:ext>
              </a:extLst>
            </p:cNvPr>
            <p:cNvSpPr/>
            <p:nvPr/>
          </p:nvSpPr>
          <p:spPr>
            <a:xfrm>
              <a:off x="156589" y="1844859"/>
              <a:ext cx="2731801" cy="24019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5" name="四角形: 角を丸くする 34">
              <a:extLst>
                <a:ext uri="{FF2B5EF4-FFF2-40B4-BE49-F238E27FC236}">
                  <a16:creationId xmlns:a16="http://schemas.microsoft.com/office/drawing/2014/main" id="{E9A7C34C-1164-43F8-91CF-FF2D68E8F20B}"/>
                </a:ext>
              </a:extLst>
            </p:cNvPr>
            <p:cNvSpPr/>
            <p:nvPr/>
          </p:nvSpPr>
          <p:spPr>
            <a:xfrm>
              <a:off x="152107" y="2376797"/>
              <a:ext cx="2731801" cy="24019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6" name="テキスト ボックス 2">
              <a:extLst>
                <a:ext uri="{FF2B5EF4-FFF2-40B4-BE49-F238E27FC236}">
                  <a16:creationId xmlns:a16="http://schemas.microsoft.com/office/drawing/2014/main" id="{38031E77-E2D0-4783-A30D-CEA31407F2C1}"/>
                </a:ext>
              </a:extLst>
            </p:cNvPr>
            <p:cNvSpPr txBox="1"/>
            <p:nvPr/>
          </p:nvSpPr>
          <p:spPr>
            <a:xfrm>
              <a:off x="1078095" y="2064026"/>
              <a:ext cx="813850" cy="3494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+mn-ea"/>
                </a:rPr>
                <a:t>または</a:t>
              </a:r>
            </a:p>
          </p:txBody>
        </p: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42A6F2A8-1DBA-4BB1-A559-6341B5AEABE9}"/>
                </a:ext>
              </a:extLst>
            </p:cNvPr>
            <p:cNvGrpSpPr/>
            <p:nvPr/>
          </p:nvGrpSpPr>
          <p:grpSpPr>
            <a:xfrm>
              <a:off x="187609" y="3221349"/>
              <a:ext cx="1135953" cy="631281"/>
              <a:chOff x="187609" y="3221349"/>
              <a:chExt cx="1347553" cy="444584"/>
            </a:xfrm>
          </p:grpSpPr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566A1B20-4640-4239-9A3E-0190BDAC9A2B}"/>
                  </a:ext>
                </a:extLst>
              </p:cNvPr>
              <p:cNvSpPr/>
              <p:nvPr/>
            </p:nvSpPr>
            <p:spPr>
              <a:xfrm>
                <a:off x="187609" y="3221349"/>
                <a:ext cx="1347553" cy="44458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800"/>
                  <a:t>10</a:t>
                </a:r>
                <a:r>
                  <a:rPr kumimoji="1" lang="ja-JP" altLang="en-US" sz="800"/>
                  <a:t>連ガチャ</a:t>
                </a: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3553F6D9-C12E-4A1B-9CAB-27F1D1340A07}"/>
                  </a:ext>
                </a:extLst>
              </p:cNvPr>
              <p:cNvSpPr/>
              <p:nvPr/>
            </p:nvSpPr>
            <p:spPr>
              <a:xfrm>
                <a:off x="389304" y="3491383"/>
                <a:ext cx="941362" cy="1706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kumimoji="1" lang="ja-JP" altLang="en-US" sz="800">
                  <a:solidFill>
                    <a:schemeClr val="tx1"/>
                  </a:solidFill>
                </a:endParaRPr>
              </a:p>
            </p:txBody>
          </p:sp>
          <p:pic>
            <p:nvPicPr>
              <p:cNvPr id="61" name="図 60" descr="「チケット イラスト [」の画像検索結果">
                <a:extLst>
                  <a:ext uri="{FF2B5EF4-FFF2-40B4-BE49-F238E27FC236}">
                    <a16:creationId xmlns:a16="http://schemas.microsoft.com/office/drawing/2014/main" id="{556698A7-BB68-44B3-AB8D-F5A04A5756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0259" y1="42241" x2="61638" y2="44828"/>
                            <a14:foregroundMark x1="20690" y1="48276" x2="69397" y2="49569"/>
                            <a14:foregroundMark x1="66379" y1="38793" x2="53448" y2="57328"/>
                            <a14:foregroundMark x1="53448" y1="57328" x2="31897" y2="55172"/>
                            <a14:foregroundMark x1="31897" y1="55172" x2="53879" y2="59483"/>
                            <a14:foregroundMark x1="53879" y1="59483" x2="75862" y2="59483"/>
                            <a14:foregroundMark x1="75862" y1="59483" x2="60776" y2="41379"/>
                            <a14:foregroundMark x1="60776" y1="41379" x2="39224" y2="40948"/>
                            <a14:foregroundMark x1="39224" y1="40948" x2="18966" y2="48707"/>
                            <a14:foregroundMark x1="18966" y1="48707" x2="39224" y2="59483"/>
                            <a14:foregroundMark x1="39224" y1="59483" x2="62500" y2="59483"/>
                            <a14:foregroundMark x1="62500" y1="59483" x2="75000" y2="564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27" t="32392" r="12748" b="33712"/>
              <a:stretch/>
            </p:blipFill>
            <p:spPr bwMode="auto">
              <a:xfrm>
                <a:off x="427093" y="3516428"/>
                <a:ext cx="396149" cy="140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テキスト ボックス 2">
                <a:extLst>
                  <a:ext uri="{FF2B5EF4-FFF2-40B4-BE49-F238E27FC236}">
                    <a16:creationId xmlns:a16="http://schemas.microsoft.com/office/drawing/2014/main" id="{0F2D19C0-6C26-460A-8C3F-E928E3209354}"/>
                  </a:ext>
                </a:extLst>
              </p:cNvPr>
              <p:cNvSpPr txBox="1"/>
              <p:nvPr/>
            </p:nvSpPr>
            <p:spPr>
              <a:xfrm>
                <a:off x="787211" y="3513325"/>
                <a:ext cx="628776" cy="14333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10</a:t>
                </a:r>
                <a:r>
                  <a:rPr kumimoji="1" lang="ja-JP" altLang="en-US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枚</a:t>
                </a:r>
              </a:p>
            </p:txBody>
          </p: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9F40CBB5-7512-4B55-8DD0-1B92408E5916}"/>
                </a:ext>
              </a:extLst>
            </p:cNvPr>
            <p:cNvGrpSpPr/>
            <p:nvPr/>
          </p:nvGrpSpPr>
          <p:grpSpPr>
            <a:xfrm>
              <a:off x="1590683" y="3219784"/>
              <a:ext cx="1135953" cy="652144"/>
              <a:chOff x="1590683" y="3219791"/>
              <a:chExt cx="1347553" cy="468696"/>
            </a:xfrm>
          </p:grpSpPr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080E39B1-2241-436D-9F15-33F9FDBDF32F}"/>
                  </a:ext>
                </a:extLst>
              </p:cNvPr>
              <p:cNvSpPr/>
              <p:nvPr/>
            </p:nvSpPr>
            <p:spPr>
              <a:xfrm>
                <a:off x="1590683" y="3219791"/>
                <a:ext cx="1347553" cy="44458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800"/>
                  <a:t>10</a:t>
                </a:r>
                <a:r>
                  <a:rPr kumimoji="1" lang="ja-JP" altLang="en-US" sz="800"/>
                  <a:t>連ガチャ</a:t>
                </a:r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8D41CD71-CE87-4738-A571-22E293A05402}"/>
                  </a:ext>
                </a:extLst>
              </p:cNvPr>
              <p:cNvSpPr/>
              <p:nvPr/>
            </p:nvSpPr>
            <p:spPr>
              <a:xfrm>
                <a:off x="1792378" y="3489825"/>
                <a:ext cx="941362" cy="1706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kumimoji="1" lang="ja-JP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テキスト ボックス 2">
                <a:extLst>
                  <a:ext uri="{FF2B5EF4-FFF2-40B4-BE49-F238E27FC236}">
                    <a16:creationId xmlns:a16="http://schemas.microsoft.com/office/drawing/2014/main" id="{5751075D-16F8-4EB8-B0BF-A6943F432CD3}"/>
                  </a:ext>
                </a:extLst>
              </p:cNvPr>
              <p:cNvSpPr txBox="1"/>
              <p:nvPr/>
            </p:nvSpPr>
            <p:spPr>
              <a:xfrm>
                <a:off x="2140629" y="3483747"/>
                <a:ext cx="716367" cy="204740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9999</a:t>
                </a:r>
                <a:r>
                  <a:rPr kumimoji="1" lang="ja-JP" altLang="en-US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こ</a:t>
                </a:r>
              </a:p>
            </p:txBody>
          </p:sp>
        </p:grpSp>
        <p:sp>
          <p:nvSpPr>
            <p:cNvPr id="41" name="二等辺三角形 40">
              <a:extLst>
                <a:ext uri="{FF2B5EF4-FFF2-40B4-BE49-F238E27FC236}">
                  <a16:creationId xmlns:a16="http://schemas.microsoft.com/office/drawing/2014/main" id="{A64C7437-6D5F-43E5-BD1F-8B80DD37BC6F}"/>
                </a:ext>
              </a:extLst>
            </p:cNvPr>
            <p:cNvSpPr/>
            <p:nvPr/>
          </p:nvSpPr>
          <p:spPr>
            <a:xfrm rot="5400000">
              <a:off x="1588206" y="1865622"/>
              <a:ext cx="188236" cy="16757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42" name="二等辺三角形 41">
              <a:extLst>
                <a:ext uri="{FF2B5EF4-FFF2-40B4-BE49-F238E27FC236}">
                  <a16:creationId xmlns:a16="http://schemas.microsoft.com/office/drawing/2014/main" id="{90EE8DF9-6413-4408-9757-1F74D16BF73D}"/>
                </a:ext>
              </a:extLst>
            </p:cNvPr>
            <p:cNvSpPr/>
            <p:nvPr/>
          </p:nvSpPr>
          <p:spPr>
            <a:xfrm rot="5400000">
              <a:off x="1594232" y="2414874"/>
              <a:ext cx="191949" cy="16757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pic>
          <p:nvPicPr>
            <p:cNvPr id="43" name="図 42" descr="「クリスタル イラスト」の画像検索結果">
              <a:extLst>
                <a:ext uri="{FF2B5EF4-FFF2-40B4-BE49-F238E27FC236}">
                  <a16:creationId xmlns:a16="http://schemas.microsoft.com/office/drawing/2014/main" id="{196439A0-4C54-4C77-894E-3FB9590642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02" b="21242" l="53268" r="67974">
                          <a14:foregroundMark x1="53758" y1="13562" x2="53758" y2="13562"/>
                          <a14:foregroundMark x1="54248" y1="15196" x2="54248" y2="15196"/>
                          <a14:foregroundMark x1="53595" y1="14542" x2="54412" y2="16667"/>
                          <a14:foregroundMark x1="53268" y1="14052" x2="55392" y2="18627"/>
                          <a14:foregroundMark x1="56863" y1="16176" x2="60294" y2="19118"/>
                          <a14:foregroundMark x1="59314" y1="21242" x2="65196" y2="20915"/>
                          <a14:foregroundMark x1="60948" y1="19771" x2="67484" y2="15196"/>
                          <a14:foregroundMark x1="67484" y1="15196" x2="67810" y2="129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7" t="2919" r="30240" b="76649"/>
            <a:stretch/>
          </p:blipFill>
          <p:spPr bwMode="auto">
            <a:xfrm>
              <a:off x="1865244" y="3569986"/>
              <a:ext cx="231997" cy="27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図 43" descr="「クリスタル イラスト」の画像検索結果">
              <a:extLst>
                <a:ext uri="{FF2B5EF4-FFF2-40B4-BE49-F238E27FC236}">
                  <a16:creationId xmlns:a16="http://schemas.microsoft.com/office/drawing/2014/main" id="{BE58370D-BB1F-4557-A8B7-C31071393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02" b="21242" l="53268" r="67974">
                          <a14:foregroundMark x1="53758" y1="13562" x2="53758" y2="13562"/>
                          <a14:foregroundMark x1="54248" y1="15196" x2="54248" y2="15196"/>
                          <a14:foregroundMark x1="53595" y1="14542" x2="54412" y2="16667"/>
                          <a14:foregroundMark x1="53268" y1="14052" x2="55392" y2="18627"/>
                          <a14:foregroundMark x1="56863" y1="16176" x2="60294" y2="19118"/>
                          <a14:foregroundMark x1="59314" y1="21242" x2="65196" y2="20915"/>
                          <a14:foregroundMark x1="60948" y1="19771" x2="67484" y2="15196"/>
                          <a14:foregroundMark x1="67484" y1="15196" x2="67810" y2="129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7" t="2919" r="30240" b="76649"/>
            <a:stretch/>
          </p:blipFill>
          <p:spPr bwMode="auto">
            <a:xfrm>
              <a:off x="464912" y="2349958"/>
              <a:ext cx="231996" cy="271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図 46" descr="「チケット イラスト [」の画像検索結果">
              <a:extLst>
                <a:ext uri="{FF2B5EF4-FFF2-40B4-BE49-F238E27FC236}">
                  <a16:creationId xmlns:a16="http://schemas.microsoft.com/office/drawing/2014/main" id="{D02D4132-D4AA-416C-A6EA-19D3D497C4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259" y1="42241" x2="61638" y2="44828"/>
                          <a14:foregroundMark x1="20690" y1="48276" x2="69397" y2="49569"/>
                          <a14:foregroundMark x1="66379" y1="38793" x2="53448" y2="57328"/>
                          <a14:foregroundMark x1="53448" y1="57328" x2="31897" y2="55172"/>
                          <a14:foregroundMark x1="31897" y1="55172" x2="53879" y2="59483"/>
                          <a14:foregroundMark x1="53879" y1="59483" x2="75862" y2="59483"/>
                          <a14:foregroundMark x1="75862" y1="59483" x2="60776" y2="41379"/>
                          <a14:foregroundMark x1="60776" y1="41379" x2="39224" y2="40948"/>
                          <a14:foregroundMark x1="39224" y1="40948" x2="18966" y2="48707"/>
                          <a14:foregroundMark x1="18966" y1="48707" x2="39224" y2="59483"/>
                          <a14:foregroundMark x1="39224" y1="59483" x2="62500" y2="59483"/>
                          <a14:foregroundMark x1="62500" y1="59483" x2="75000" y2="564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27" t="32392" r="12748" b="33712"/>
            <a:stretch/>
          </p:blipFill>
          <p:spPr bwMode="auto">
            <a:xfrm>
              <a:off x="510632" y="1866503"/>
              <a:ext cx="384591" cy="19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テキスト ボックス 2">
              <a:extLst>
                <a:ext uri="{FF2B5EF4-FFF2-40B4-BE49-F238E27FC236}">
                  <a16:creationId xmlns:a16="http://schemas.microsoft.com/office/drawing/2014/main" id="{A34E0591-7881-4D9C-AA08-FACD83B7EC99}"/>
                </a:ext>
              </a:extLst>
            </p:cNvPr>
            <p:cNvSpPr txBox="1"/>
            <p:nvPr/>
          </p:nvSpPr>
          <p:spPr>
            <a:xfrm>
              <a:off x="29816" y="1827144"/>
              <a:ext cx="631331" cy="321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所持</a:t>
              </a:r>
            </a:p>
          </p:txBody>
        </p:sp>
        <p:sp>
          <p:nvSpPr>
            <p:cNvPr id="49" name="テキスト ボックス 2">
              <a:extLst>
                <a:ext uri="{FF2B5EF4-FFF2-40B4-BE49-F238E27FC236}">
                  <a16:creationId xmlns:a16="http://schemas.microsoft.com/office/drawing/2014/main" id="{32CE47FF-ED25-4C6C-9B8A-9F6CA52ADB2A}"/>
                </a:ext>
              </a:extLst>
            </p:cNvPr>
            <p:cNvSpPr txBox="1"/>
            <p:nvPr/>
          </p:nvSpPr>
          <p:spPr>
            <a:xfrm>
              <a:off x="0" y="2343979"/>
              <a:ext cx="631331" cy="321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所持</a:t>
              </a:r>
            </a:p>
          </p:txBody>
        </p:sp>
        <p:sp>
          <p:nvSpPr>
            <p:cNvPr id="51" name="テキスト ボックス 2">
              <a:extLst>
                <a:ext uri="{FF2B5EF4-FFF2-40B4-BE49-F238E27FC236}">
                  <a16:creationId xmlns:a16="http://schemas.microsoft.com/office/drawing/2014/main" id="{4CAAECAD-C90E-41B4-BFB6-4AAEA4782D7B}"/>
                </a:ext>
              </a:extLst>
            </p:cNvPr>
            <p:cNvSpPr txBox="1"/>
            <p:nvPr/>
          </p:nvSpPr>
          <p:spPr>
            <a:xfrm>
              <a:off x="868016" y="1822175"/>
              <a:ext cx="754359" cy="3207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枚</a:t>
              </a:r>
            </a:p>
          </p:txBody>
        </p:sp>
        <p:sp>
          <p:nvSpPr>
            <p:cNvPr id="52" name="テキスト ボックス 2">
              <a:extLst>
                <a:ext uri="{FF2B5EF4-FFF2-40B4-BE49-F238E27FC236}">
                  <a16:creationId xmlns:a16="http://schemas.microsoft.com/office/drawing/2014/main" id="{998A5488-4628-4861-856D-F0443FB465C7}"/>
                </a:ext>
              </a:extLst>
            </p:cNvPr>
            <p:cNvSpPr txBox="1"/>
            <p:nvPr/>
          </p:nvSpPr>
          <p:spPr>
            <a:xfrm>
              <a:off x="1987765" y="1808921"/>
              <a:ext cx="742378" cy="4111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枚</a:t>
              </a:r>
            </a:p>
          </p:txBody>
        </p:sp>
        <p:sp>
          <p:nvSpPr>
            <p:cNvPr id="53" name="テキスト ボックス 2">
              <a:extLst>
                <a:ext uri="{FF2B5EF4-FFF2-40B4-BE49-F238E27FC236}">
                  <a16:creationId xmlns:a16="http://schemas.microsoft.com/office/drawing/2014/main" id="{91953D31-7E6D-4657-9AA5-0CCDB5D35DA9}"/>
                </a:ext>
              </a:extLst>
            </p:cNvPr>
            <p:cNvSpPr txBox="1"/>
            <p:nvPr/>
          </p:nvSpPr>
          <p:spPr>
            <a:xfrm>
              <a:off x="828406" y="2355574"/>
              <a:ext cx="813850" cy="38574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こ</a:t>
              </a:r>
            </a:p>
          </p:txBody>
        </p:sp>
        <p:sp>
          <p:nvSpPr>
            <p:cNvPr id="54" name="テキスト ボックス 2">
              <a:extLst>
                <a:ext uri="{FF2B5EF4-FFF2-40B4-BE49-F238E27FC236}">
                  <a16:creationId xmlns:a16="http://schemas.microsoft.com/office/drawing/2014/main" id="{46C54257-CBEA-4F88-B21A-D753D5A0BAEA}"/>
                </a:ext>
              </a:extLst>
            </p:cNvPr>
            <p:cNvSpPr txBox="1"/>
            <p:nvPr/>
          </p:nvSpPr>
          <p:spPr>
            <a:xfrm>
              <a:off x="1891946" y="2342320"/>
              <a:ext cx="858076" cy="356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こ</a:t>
              </a:r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FD82CA52-B3B1-40AA-9B92-26FDD7CE8400}"/>
                </a:ext>
              </a:extLst>
            </p:cNvPr>
            <p:cNvSpPr/>
            <p:nvPr/>
          </p:nvSpPr>
          <p:spPr>
            <a:xfrm>
              <a:off x="2698060" y="2383436"/>
              <a:ext cx="232869" cy="2328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/>
                <a:t>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00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299FD7-A91A-4F7C-A65F-E07C8C38A184}"/>
              </a:ext>
            </a:extLst>
          </p:cNvPr>
          <p:cNvSpPr txBox="1"/>
          <p:nvPr/>
        </p:nvSpPr>
        <p:spPr>
          <a:xfrm>
            <a:off x="415419" y="538799"/>
            <a:ext cx="403187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●ガチャチケットについて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  <a:ea typeface="+mj-ea"/>
              </a:rPr>
              <a:t>20200128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追記）</a:t>
            </a:r>
            <a:endParaRPr kumimoji="1" lang="en-US" altLang="ja-JP" sz="14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D49329-D291-49B0-A280-D6ADF57696F8}"/>
              </a:ext>
            </a:extLst>
          </p:cNvPr>
          <p:cNvSpPr txBox="1"/>
          <p:nvPr/>
        </p:nvSpPr>
        <p:spPr>
          <a:xfrm>
            <a:off x="600471" y="752379"/>
            <a:ext cx="6773008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ガチャチケットの種類は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回ガチャチケットのみとする。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回ガチャチケットを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枚以上所持している場合チケット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枚を消費することで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連ガチャを回すことが出来る。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チケットで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連を引いた際はスタンプは押されない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ガチャチケットにイベント限定等の種類が追加される可能性あり</a:t>
            </a:r>
            <a:endParaRPr lang="en-US" altLang="ja-JP" sz="400">
              <a:latin typeface="+mj-ea"/>
              <a:ea typeface="+mj-e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A890D2A-E016-40A2-A812-572B0F105A85}"/>
              </a:ext>
            </a:extLst>
          </p:cNvPr>
          <p:cNvSpPr txBox="1"/>
          <p:nvPr/>
        </p:nvSpPr>
        <p:spPr>
          <a:xfrm>
            <a:off x="543658" y="1477731"/>
            <a:ext cx="172354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200" b="1">
                <a:latin typeface="+mj-ea"/>
                <a:ea typeface="+mj-ea"/>
              </a:rPr>
              <a:t>・チケットの入手方法</a:t>
            </a:r>
            <a:endParaRPr kumimoji="1" lang="en-US" altLang="ja-JP" sz="1200" b="1">
              <a:latin typeface="+mj-ea"/>
              <a:ea typeface="+mj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DB9FF2-FA5E-4A9B-BB0F-58BA6D32508C}"/>
              </a:ext>
            </a:extLst>
          </p:cNvPr>
          <p:cNvSpPr txBox="1"/>
          <p:nvPr/>
        </p:nvSpPr>
        <p:spPr>
          <a:xfrm>
            <a:off x="829916" y="1733123"/>
            <a:ext cx="5442516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チケットはショップで購入することはできず、基本運営やイベント等での配布で入手する。</a:t>
            </a:r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C16A93D-3245-4517-999D-8C1CAF8D611A}"/>
              </a:ext>
            </a:extLst>
          </p:cNvPr>
          <p:cNvSpPr txBox="1"/>
          <p:nvPr/>
        </p:nvSpPr>
        <p:spPr>
          <a:xfrm>
            <a:off x="415419" y="2652553"/>
            <a:ext cx="251863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●ガチャの抽選方法について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F2E3832-19AC-4B60-8400-5AF933166493}"/>
              </a:ext>
            </a:extLst>
          </p:cNvPr>
          <p:cNvSpPr txBox="1"/>
          <p:nvPr/>
        </p:nvSpPr>
        <p:spPr>
          <a:xfrm>
            <a:off x="624231" y="2914031"/>
            <a:ext cx="785590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ガチャの抽選は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段階の抽選が行われる。</a:t>
            </a:r>
            <a:r>
              <a:rPr lang="ja-JP" altLang="en-US" sz="1000">
                <a:solidFill>
                  <a:srgbClr val="FF0000"/>
                </a:solidFill>
                <a:latin typeface="メイリオ"/>
                <a:ea typeface="メイリオ"/>
              </a:rPr>
              <a:t>※</a:t>
            </a:r>
            <a:r>
              <a:rPr lang="ja-JP" altLang="en-US" sz="1000">
                <a:latin typeface="メイリオ"/>
                <a:ea typeface="メイリオ"/>
              </a:rPr>
              <a:t>抽選はウェイトをつけて計算する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en-US" altLang="ja-JP" sz="1000">
                <a:latin typeface="メイリオ"/>
                <a:ea typeface="メイリオ"/>
              </a:rPr>
              <a:t>1</a:t>
            </a:r>
            <a:r>
              <a:rPr lang="ja-JP" altLang="en-US" sz="1000">
                <a:latin typeface="メイリオ"/>
                <a:ea typeface="メイリオ"/>
              </a:rPr>
              <a:t>回目：レア度確定の抽選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回目：レア度内の各カードの抽選　　</a:t>
            </a:r>
            <a:endParaRPr lang="en-US" altLang="ja-JP" sz="1000">
              <a:latin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1FAD5A0-21F3-4FF0-A36E-655F60BAEF9E}"/>
              </a:ext>
            </a:extLst>
          </p:cNvPr>
          <p:cNvSpPr txBox="1"/>
          <p:nvPr/>
        </p:nvSpPr>
        <p:spPr>
          <a:xfrm>
            <a:off x="595473" y="3468029"/>
            <a:ext cx="80021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200" b="1">
                <a:latin typeface="+mj-ea"/>
                <a:ea typeface="+mj-ea"/>
              </a:rPr>
              <a:t>抽選例）</a:t>
            </a:r>
            <a:endParaRPr kumimoji="1" lang="en-US" altLang="ja-JP" sz="1200" b="1">
              <a:latin typeface="+mj-ea"/>
              <a:ea typeface="+mj-ea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8EF1AE2-C143-43BE-A2F4-9BAC916C2276}"/>
              </a:ext>
            </a:extLst>
          </p:cNvPr>
          <p:cNvSpPr txBox="1"/>
          <p:nvPr/>
        </p:nvSpPr>
        <p:spPr>
          <a:xfrm>
            <a:off x="827268" y="3751972"/>
            <a:ext cx="1931939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回目：レア度確定の抽選確立</a:t>
            </a:r>
            <a:endParaRPr lang="en-US" altLang="ja-JP" sz="1000">
              <a:latin typeface="+mj-ea"/>
              <a:ea typeface="+mj-ea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B78B7D8B-E4AD-4157-8AA5-D72BD2BE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613441"/>
              </p:ext>
            </p:extLst>
          </p:nvPr>
        </p:nvGraphicFramePr>
        <p:xfrm>
          <a:off x="827268" y="3939627"/>
          <a:ext cx="2681112" cy="127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556">
                  <a:extLst>
                    <a:ext uri="{9D8B030D-6E8A-4147-A177-3AD203B41FA5}">
                      <a16:colId xmlns:a16="http://schemas.microsoft.com/office/drawing/2014/main" val="3706900318"/>
                    </a:ext>
                  </a:extLst>
                </a:gridCol>
                <a:gridCol w="1340556">
                  <a:extLst>
                    <a:ext uri="{9D8B030D-6E8A-4147-A177-3AD203B41FA5}">
                      <a16:colId xmlns:a16="http://schemas.microsoft.com/office/drawing/2014/main" val="912854599"/>
                    </a:ext>
                  </a:extLst>
                </a:gridCol>
              </a:tblGrid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レア度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確率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50603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5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5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67198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4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1307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3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75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99041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680A9A8-C841-4A17-991F-9FAADAFE9315}"/>
              </a:ext>
            </a:extLst>
          </p:cNvPr>
          <p:cNvSpPr txBox="1"/>
          <p:nvPr/>
        </p:nvSpPr>
        <p:spPr>
          <a:xfrm>
            <a:off x="4010735" y="3740887"/>
            <a:ext cx="2444900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2</a:t>
            </a:r>
            <a:r>
              <a:rPr lang="ja-JP" altLang="en-US" sz="1000">
                <a:latin typeface="+mj-ea"/>
                <a:ea typeface="+mj-ea"/>
              </a:rPr>
              <a:t>回目：レア度内の各カードの抽選確立</a:t>
            </a:r>
            <a:endParaRPr lang="en-US" altLang="ja-JP" sz="1000">
              <a:latin typeface="+mj-ea"/>
              <a:ea typeface="+mj-ea"/>
            </a:endParaRPr>
          </a:p>
        </p:txBody>
      </p:sp>
      <p:graphicFrame>
        <p:nvGraphicFramePr>
          <p:cNvPr id="19" name="表 2">
            <a:extLst>
              <a:ext uri="{FF2B5EF4-FFF2-40B4-BE49-F238E27FC236}">
                <a16:creationId xmlns:a16="http://schemas.microsoft.com/office/drawing/2014/main" id="{0AA29E8B-1D18-4B45-A5A2-BB2EF868F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110038"/>
              </p:ext>
            </p:extLst>
          </p:nvPr>
        </p:nvGraphicFramePr>
        <p:xfrm>
          <a:off x="4088763" y="3939626"/>
          <a:ext cx="2847143" cy="1918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359">
                  <a:extLst>
                    <a:ext uri="{9D8B030D-6E8A-4147-A177-3AD203B41FA5}">
                      <a16:colId xmlns:a16="http://schemas.microsoft.com/office/drawing/2014/main" val="3706900318"/>
                    </a:ext>
                  </a:extLst>
                </a:gridCol>
                <a:gridCol w="1621784">
                  <a:extLst>
                    <a:ext uri="{9D8B030D-6E8A-4147-A177-3AD203B41FA5}">
                      <a16:colId xmlns:a16="http://schemas.microsoft.com/office/drawing/2014/main" val="2205759305"/>
                    </a:ext>
                  </a:extLst>
                </a:gridCol>
              </a:tblGrid>
              <a:tr h="31980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カード名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確率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50603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A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％</a:t>
                      </a:r>
                      <a:endParaRPr kumimoji="1" lang="en-US" altLang="ja-JP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67198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B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1307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C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726696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D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99041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E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488717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AB12763-FF79-43F3-99EB-191E32AC0B43}"/>
              </a:ext>
            </a:extLst>
          </p:cNvPr>
          <p:cNvSpPr txBox="1"/>
          <p:nvPr/>
        </p:nvSpPr>
        <p:spPr>
          <a:xfrm>
            <a:off x="415419" y="2047989"/>
            <a:ext cx="198002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●確定ガチャについて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258C742-EB93-497C-A5C2-3FEB485237B4}"/>
              </a:ext>
            </a:extLst>
          </p:cNvPr>
          <p:cNvSpPr txBox="1"/>
          <p:nvPr/>
        </p:nvSpPr>
        <p:spPr>
          <a:xfrm>
            <a:off x="624231" y="2314588"/>
            <a:ext cx="557075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スタンプカードに確定ガチャのスタンプが押された場合、そのガチャの抽選に即反映される。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A2EEF496-63B4-4466-A5B1-BC95FC5F58D6}"/>
              </a:ext>
            </a:extLst>
          </p:cNvPr>
          <p:cNvSpPr/>
          <p:nvPr/>
        </p:nvSpPr>
        <p:spPr>
          <a:xfrm>
            <a:off x="3633840" y="4462223"/>
            <a:ext cx="344509" cy="327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920AF99-4219-4BF7-A8F4-96515F296CEC}"/>
              </a:ext>
            </a:extLst>
          </p:cNvPr>
          <p:cNvSpPr txBox="1"/>
          <p:nvPr/>
        </p:nvSpPr>
        <p:spPr>
          <a:xfrm>
            <a:off x="415419" y="5950455"/>
            <a:ext cx="475001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●ガチャのピックアップについて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  <a:ea typeface="+mj-ea"/>
              </a:rPr>
              <a:t>20200127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記載）</a:t>
            </a:r>
            <a:endParaRPr kumimoji="1" lang="en-US" altLang="ja-JP" sz="14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54FBE28-7B05-4DEB-8ED0-43346AAD1DA1}"/>
              </a:ext>
            </a:extLst>
          </p:cNvPr>
          <p:cNvSpPr txBox="1"/>
          <p:nvPr/>
        </p:nvSpPr>
        <p:spPr>
          <a:xfrm>
            <a:off x="591845" y="6211933"/>
            <a:ext cx="78559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ピックアップされた</a:t>
            </a:r>
            <a:r>
              <a:rPr lang="en-US" altLang="ja-JP" sz="1000">
                <a:latin typeface="メイリオ"/>
                <a:ea typeface="メイリオ"/>
              </a:rPr>
              <a:t>TR</a:t>
            </a:r>
            <a:r>
              <a:rPr lang="ja-JP" altLang="en-US" sz="1000">
                <a:latin typeface="メイリオ"/>
                <a:ea typeface="メイリオ"/>
              </a:rPr>
              <a:t>カードがある場合、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回目の抽選の段階でそのカードの排出率を他のカードに比べ上昇させる。</a:t>
            </a:r>
            <a:endParaRPr lang="en-US" altLang="ja-JP" sz="1000">
              <a:latin typeface="メイリオ"/>
              <a:ea typeface="メイリオ"/>
            </a:endParaRPr>
          </a:p>
          <a:p>
            <a:endParaRPr lang="en-US" altLang="ja-JP" sz="1000">
              <a:latin typeface="メイリオ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65318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B0350F-C04B-40B4-8C28-0907A0AC6472}"/>
              </a:ext>
            </a:extLst>
          </p:cNvPr>
          <p:cNvSpPr txBox="1"/>
          <p:nvPr/>
        </p:nvSpPr>
        <p:spPr>
          <a:xfrm>
            <a:off x="410940" y="558868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●スタンプについて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C7779C2-6474-4267-8C98-E1AD32BF6166}"/>
              </a:ext>
            </a:extLst>
          </p:cNvPr>
          <p:cNvSpPr txBox="1"/>
          <p:nvPr/>
        </p:nvSpPr>
        <p:spPr>
          <a:xfrm>
            <a:off x="587366" y="875271"/>
            <a:ext cx="4884671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期間内にクリスタルで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連ガチャを引くごとに該当ガチャのスタンプを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つ押す。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チケット消費ではスタンプを押さない。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スタンプが一定数溜まると確定で報酬を与える。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与えたアイテムは直接配布される。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個スタンプが押された場合</a:t>
            </a:r>
            <a:r>
              <a:rPr lang="en-US" altLang="ja-JP" sz="1000">
                <a:latin typeface="+mj-ea"/>
                <a:ea typeface="+mj-ea"/>
              </a:rPr>
              <a:t>2</a:t>
            </a:r>
            <a:r>
              <a:rPr lang="ja-JP" altLang="en-US" sz="1000">
                <a:latin typeface="+mj-ea"/>
                <a:ea typeface="+mj-ea"/>
              </a:rPr>
              <a:t>枚目のカードへ移る。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kumimoji="1" lang="ja-JP" altLang="en-US" sz="1000">
                <a:latin typeface="+mj-ea"/>
                <a:ea typeface="+mj-ea"/>
              </a:rPr>
              <a:t>スタンプの内容は各カードごとで設定できるようにする。</a:t>
            </a:r>
            <a:endParaRPr kumimoji="1"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カードは上限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枚とし、</a:t>
            </a:r>
            <a:r>
              <a:rPr lang="en-US" altLang="ja-JP" sz="1000">
                <a:latin typeface="+mj-ea"/>
                <a:ea typeface="+mj-ea"/>
              </a:rPr>
              <a:t>11</a:t>
            </a:r>
            <a:r>
              <a:rPr lang="ja-JP" altLang="en-US" sz="1000">
                <a:latin typeface="+mj-ea"/>
                <a:ea typeface="+mj-ea"/>
              </a:rPr>
              <a:t>枚目に移る場合は再度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枚目のカードの内容にする。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〇枚目は増え続ける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期間が過ぎた場合、リセットさせる。期限は各カードによって異なる想定。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ユーザーがアイテムを選択して受け取るようなものはない。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欠片はスタンプの中に入れない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400">
              <a:latin typeface="+mj-ea"/>
              <a:ea typeface="+mj-ea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5CFDD37-FEE4-4032-B874-FC40D2839CCD}"/>
              </a:ext>
            </a:extLst>
          </p:cNvPr>
          <p:cNvGrpSpPr/>
          <p:nvPr/>
        </p:nvGrpSpPr>
        <p:grpSpPr>
          <a:xfrm>
            <a:off x="5708647" y="996380"/>
            <a:ext cx="2888708" cy="1716961"/>
            <a:chOff x="5708647" y="4001942"/>
            <a:chExt cx="2888708" cy="1716961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1E9355F2-7989-475F-ABDE-E61265031A1F}"/>
                </a:ext>
              </a:extLst>
            </p:cNvPr>
            <p:cNvGrpSpPr/>
            <p:nvPr/>
          </p:nvGrpSpPr>
          <p:grpSpPr>
            <a:xfrm>
              <a:off x="5708647" y="4001942"/>
              <a:ext cx="2888708" cy="1716961"/>
              <a:chOff x="725760" y="1510193"/>
              <a:chExt cx="2888708" cy="1716961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BE16553A-871B-4338-8122-FC52E91461D8}"/>
                  </a:ext>
                </a:extLst>
              </p:cNvPr>
              <p:cNvGrpSpPr/>
              <p:nvPr/>
            </p:nvGrpSpPr>
            <p:grpSpPr>
              <a:xfrm>
                <a:off x="725760" y="1510193"/>
                <a:ext cx="2888708" cy="1716961"/>
                <a:chOff x="725760" y="1510193"/>
                <a:chExt cx="2888708" cy="1716961"/>
              </a:xfrm>
            </p:grpSpPr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6F0A1ADB-4467-4882-A981-3CA92B0BDE74}"/>
                    </a:ext>
                  </a:extLst>
                </p:cNvPr>
                <p:cNvSpPr/>
                <p:nvPr/>
              </p:nvSpPr>
              <p:spPr>
                <a:xfrm>
                  <a:off x="766674" y="1510193"/>
                  <a:ext cx="2847794" cy="171696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16927F0A-4CA4-48F0-8AE8-B379D0B9D6F5}"/>
                    </a:ext>
                  </a:extLst>
                </p:cNvPr>
                <p:cNvSpPr txBox="1"/>
                <p:nvPr/>
              </p:nvSpPr>
              <p:spPr>
                <a:xfrm>
                  <a:off x="725760" y="1547085"/>
                  <a:ext cx="191270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10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連ガチャスタンプカード</a:t>
                  </a:r>
                </a:p>
              </p:txBody>
            </p:sp>
            <p:sp>
              <p:nvSpPr>
                <p:cNvPr id="27" name="テキスト ボックス 26">
                  <a:extLst>
                    <a:ext uri="{FF2B5EF4-FFF2-40B4-BE49-F238E27FC236}">
                      <a16:creationId xmlns:a16="http://schemas.microsoft.com/office/drawing/2014/main" id="{83C69254-5911-4B77-8752-4ED14B61CFDF}"/>
                    </a:ext>
                  </a:extLst>
                </p:cNvPr>
                <p:cNvSpPr txBox="1"/>
                <p:nvPr/>
              </p:nvSpPr>
              <p:spPr>
                <a:xfrm>
                  <a:off x="777056" y="1749105"/>
                  <a:ext cx="184858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mm/dd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　</a:t>
                  </a:r>
                  <a:r>
                    <a:rPr kumimoji="1" lang="en-US" altLang="ja-JP" sz="1100" b="1" err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hh:mm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　まで</a:t>
                  </a:r>
                </a:p>
              </p:txBody>
            </p:sp>
            <p:grpSp>
              <p:nvGrpSpPr>
                <p:cNvPr id="28" name="グループ化 27">
                  <a:extLst>
                    <a:ext uri="{FF2B5EF4-FFF2-40B4-BE49-F238E27FC236}">
                      <a16:creationId xmlns:a16="http://schemas.microsoft.com/office/drawing/2014/main" id="{AB67E15C-2AA7-4AEF-91AA-22CC3CCC7CD4}"/>
                    </a:ext>
                  </a:extLst>
                </p:cNvPr>
                <p:cNvGrpSpPr/>
                <p:nvPr/>
              </p:nvGrpSpPr>
              <p:grpSpPr>
                <a:xfrm>
                  <a:off x="775254" y="2008484"/>
                  <a:ext cx="2605945" cy="1053170"/>
                  <a:chOff x="775254" y="2008484"/>
                  <a:chExt cx="2605945" cy="1053170"/>
                </a:xfrm>
              </p:grpSpPr>
              <p:sp>
                <p:nvSpPr>
                  <p:cNvPr id="29" name="四角形: 角を丸くする 28">
                    <a:extLst>
                      <a:ext uri="{FF2B5EF4-FFF2-40B4-BE49-F238E27FC236}">
                        <a16:creationId xmlns:a16="http://schemas.microsoft.com/office/drawing/2014/main" id="{B62ABD02-4099-4732-AFD0-DE4E570D06AB}"/>
                      </a:ext>
                    </a:extLst>
                  </p:cNvPr>
                  <p:cNvSpPr/>
                  <p:nvPr/>
                </p:nvSpPr>
                <p:spPr>
                  <a:xfrm>
                    <a:off x="860572" y="2010715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0" name="四角形: 角を丸くする 29">
                    <a:extLst>
                      <a:ext uri="{FF2B5EF4-FFF2-40B4-BE49-F238E27FC236}">
                        <a16:creationId xmlns:a16="http://schemas.microsoft.com/office/drawing/2014/main" id="{AC0FB114-86F9-49AB-A38C-AB7BA05A0DE1}"/>
                      </a:ext>
                    </a:extLst>
                  </p:cNvPr>
                  <p:cNvSpPr/>
                  <p:nvPr/>
                </p:nvSpPr>
                <p:spPr>
                  <a:xfrm>
                    <a:off x="863421" y="2622080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1" name="四角形: 角を丸くする 30">
                    <a:extLst>
                      <a:ext uri="{FF2B5EF4-FFF2-40B4-BE49-F238E27FC236}">
                        <a16:creationId xmlns:a16="http://schemas.microsoft.com/office/drawing/2014/main" id="{5554DA7C-08E4-4B5D-9143-8242AFCC2008}"/>
                      </a:ext>
                    </a:extLst>
                  </p:cNvPr>
                  <p:cNvSpPr/>
                  <p:nvPr/>
                </p:nvSpPr>
                <p:spPr>
                  <a:xfrm>
                    <a:off x="137628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2" name="四角形: 角を丸くする 31">
                    <a:extLst>
                      <a:ext uri="{FF2B5EF4-FFF2-40B4-BE49-F238E27FC236}">
                        <a16:creationId xmlns:a16="http://schemas.microsoft.com/office/drawing/2014/main" id="{19AB8CFD-D395-4DDE-9738-12393AEFE32D}"/>
                      </a:ext>
                    </a:extLst>
                  </p:cNvPr>
                  <p:cNvSpPr/>
                  <p:nvPr/>
                </p:nvSpPr>
                <p:spPr>
                  <a:xfrm>
                    <a:off x="137913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3" name="四角形: 角を丸くする 32">
                    <a:extLst>
                      <a:ext uri="{FF2B5EF4-FFF2-40B4-BE49-F238E27FC236}">
                        <a16:creationId xmlns:a16="http://schemas.microsoft.com/office/drawing/2014/main" id="{B89F0C63-D20A-42A2-8026-6092D6B5FB24}"/>
                      </a:ext>
                    </a:extLst>
                  </p:cNvPr>
                  <p:cNvSpPr/>
                  <p:nvPr/>
                </p:nvSpPr>
                <p:spPr>
                  <a:xfrm>
                    <a:off x="189199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4" name="四角形: 角を丸くする 33">
                    <a:extLst>
                      <a:ext uri="{FF2B5EF4-FFF2-40B4-BE49-F238E27FC236}">
                        <a16:creationId xmlns:a16="http://schemas.microsoft.com/office/drawing/2014/main" id="{5BB15FBF-2460-4000-98F0-56ABE9A401F1}"/>
                      </a:ext>
                    </a:extLst>
                  </p:cNvPr>
                  <p:cNvSpPr/>
                  <p:nvPr/>
                </p:nvSpPr>
                <p:spPr>
                  <a:xfrm>
                    <a:off x="189484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5" name="四角形: 角を丸くする 34">
                    <a:extLst>
                      <a:ext uri="{FF2B5EF4-FFF2-40B4-BE49-F238E27FC236}">
                        <a16:creationId xmlns:a16="http://schemas.microsoft.com/office/drawing/2014/main" id="{09CD3773-0F58-46D4-94CF-2E0A18903E1E}"/>
                      </a:ext>
                    </a:extLst>
                  </p:cNvPr>
                  <p:cNvSpPr/>
                  <p:nvPr/>
                </p:nvSpPr>
                <p:spPr>
                  <a:xfrm>
                    <a:off x="240770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6" name="四角形: 角を丸くする 35">
                    <a:extLst>
                      <a:ext uri="{FF2B5EF4-FFF2-40B4-BE49-F238E27FC236}">
                        <a16:creationId xmlns:a16="http://schemas.microsoft.com/office/drawing/2014/main" id="{58FDF400-273A-455C-9A9A-DD82EC61A7A0}"/>
                      </a:ext>
                    </a:extLst>
                  </p:cNvPr>
                  <p:cNvSpPr/>
                  <p:nvPr/>
                </p:nvSpPr>
                <p:spPr>
                  <a:xfrm>
                    <a:off x="241055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7" name="四角形: 角を丸くする 36">
                    <a:extLst>
                      <a:ext uri="{FF2B5EF4-FFF2-40B4-BE49-F238E27FC236}">
                        <a16:creationId xmlns:a16="http://schemas.microsoft.com/office/drawing/2014/main" id="{E042BB81-CD1C-47F6-9153-EB215ACC8BB1}"/>
                      </a:ext>
                    </a:extLst>
                  </p:cNvPr>
                  <p:cNvSpPr/>
                  <p:nvPr/>
                </p:nvSpPr>
                <p:spPr>
                  <a:xfrm>
                    <a:off x="292341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8" name="四角形: 角を丸くする 37">
                    <a:extLst>
                      <a:ext uri="{FF2B5EF4-FFF2-40B4-BE49-F238E27FC236}">
                        <a16:creationId xmlns:a16="http://schemas.microsoft.com/office/drawing/2014/main" id="{5751940F-E2CF-403C-8752-9F92E4002540}"/>
                      </a:ext>
                    </a:extLst>
                  </p:cNvPr>
                  <p:cNvSpPr/>
                  <p:nvPr/>
                </p:nvSpPr>
                <p:spPr>
                  <a:xfrm>
                    <a:off x="292626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9" name="テキスト ボックス 38">
                    <a:extLst>
                      <a:ext uri="{FF2B5EF4-FFF2-40B4-BE49-F238E27FC236}">
                        <a16:creationId xmlns:a16="http://schemas.microsoft.com/office/drawing/2014/main" id="{5FC66A21-50CF-4F29-BB85-3364BB872DA2}"/>
                      </a:ext>
                    </a:extLst>
                  </p:cNvPr>
                  <p:cNvSpPr txBox="1"/>
                  <p:nvPr/>
                </p:nvSpPr>
                <p:spPr>
                  <a:xfrm>
                    <a:off x="2335887" y="2241733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0" name="テキスト ボックス 39">
                    <a:extLst>
                      <a:ext uri="{FF2B5EF4-FFF2-40B4-BE49-F238E27FC236}">
                        <a16:creationId xmlns:a16="http://schemas.microsoft.com/office/drawing/2014/main" id="{1FAE8F02-DF1A-4955-AFA0-39E0719B1AD2}"/>
                      </a:ext>
                    </a:extLst>
                  </p:cNvPr>
                  <p:cNvSpPr txBox="1"/>
                  <p:nvPr/>
                </p:nvSpPr>
                <p:spPr>
                  <a:xfrm>
                    <a:off x="781119" y="2250666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1" name="テキスト ボックス 40">
                    <a:extLst>
                      <a:ext uri="{FF2B5EF4-FFF2-40B4-BE49-F238E27FC236}">
                        <a16:creationId xmlns:a16="http://schemas.microsoft.com/office/drawing/2014/main" id="{3DCB703E-C59C-4919-B5CE-2EDC3BB02A83}"/>
                      </a:ext>
                    </a:extLst>
                  </p:cNvPr>
                  <p:cNvSpPr txBox="1"/>
                  <p:nvPr/>
                </p:nvSpPr>
                <p:spPr>
                  <a:xfrm>
                    <a:off x="1296701" y="2166679"/>
                    <a:ext cx="56938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怪獣</a:t>
                    </a:r>
                    <a:endParaRPr kumimoji="1" lang="en-US" altLang="ja-JP" sz="6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エネルギー</a:t>
                    </a:r>
                  </a:p>
                </p:txBody>
              </p:sp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E12E1D72-C671-4DCE-AFF5-C01DD3E32363}"/>
                      </a:ext>
                    </a:extLst>
                  </p:cNvPr>
                  <p:cNvSpPr txBox="1"/>
                  <p:nvPr/>
                </p:nvSpPr>
                <p:spPr>
                  <a:xfrm>
                    <a:off x="2941365" y="2630705"/>
                    <a:ext cx="364202" cy="415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★５</a:t>
                    </a:r>
                    <a:endParaRPr kumimoji="1" lang="en-US" altLang="ja-JP" sz="7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en-US" altLang="ja-JP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1</a:t>
                    </a:r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体</a:t>
                    </a:r>
                    <a:endParaRPr kumimoji="1" lang="en-US" altLang="ja-JP" sz="7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確定</a:t>
                    </a:r>
                  </a:p>
                </p:txBody>
              </p:sp>
              <p:sp>
                <p:nvSpPr>
                  <p:cNvPr id="43" name="テキスト ボックス 42">
                    <a:extLst>
                      <a:ext uri="{FF2B5EF4-FFF2-40B4-BE49-F238E27FC236}">
                        <a16:creationId xmlns:a16="http://schemas.microsoft.com/office/drawing/2014/main" id="{A88CFA3D-7B11-46EB-BDBD-780A691BE743}"/>
                      </a:ext>
                    </a:extLst>
                  </p:cNvPr>
                  <p:cNvSpPr txBox="1"/>
                  <p:nvPr/>
                </p:nvSpPr>
                <p:spPr>
                  <a:xfrm>
                    <a:off x="1810420" y="2252142"/>
                    <a:ext cx="569387" cy="1692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5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強化アイテム</a:t>
                    </a:r>
                  </a:p>
                </p:txBody>
              </p:sp>
              <p:sp>
                <p:nvSpPr>
                  <p:cNvPr id="44" name="テキスト ボックス 43">
                    <a:extLst>
                      <a:ext uri="{FF2B5EF4-FFF2-40B4-BE49-F238E27FC236}">
                        <a16:creationId xmlns:a16="http://schemas.microsoft.com/office/drawing/2014/main" id="{7F0D5843-A2A2-41CA-9DD2-017388DA1A1E}"/>
                      </a:ext>
                    </a:extLst>
                  </p:cNvPr>
                  <p:cNvSpPr txBox="1"/>
                  <p:nvPr/>
                </p:nvSpPr>
                <p:spPr>
                  <a:xfrm>
                    <a:off x="1300721" y="2849149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5" name="テキスト ボックス 44">
                    <a:extLst>
                      <a:ext uri="{FF2B5EF4-FFF2-40B4-BE49-F238E27FC236}">
                        <a16:creationId xmlns:a16="http://schemas.microsoft.com/office/drawing/2014/main" id="{29A3AD2E-4BC8-423E-ABAF-CB8C460C1982}"/>
                      </a:ext>
                    </a:extLst>
                  </p:cNvPr>
                  <p:cNvSpPr txBox="1"/>
                  <p:nvPr/>
                </p:nvSpPr>
                <p:spPr>
                  <a:xfrm>
                    <a:off x="775254" y="2859558"/>
                    <a:ext cx="569387" cy="1692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5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強化アイテム</a:t>
                    </a:r>
                  </a:p>
                </p:txBody>
              </p:sp>
              <p:sp>
                <p:nvSpPr>
                  <p:cNvPr id="46" name="テキスト ボックス 45">
                    <a:extLst>
                      <a:ext uri="{FF2B5EF4-FFF2-40B4-BE49-F238E27FC236}">
                        <a16:creationId xmlns:a16="http://schemas.microsoft.com/office/drawing/2014/main" id="{7F698595-67D8-4D39-B470-D0C5F78CD9F7}"/>
                      </a:ext>
                    </a:extLst>
                  </p:cNvPr>
                  <p:cNvSpPr txBox="1"/>
                  <p:nvPr/>
                </p:nvSpPr>
                <p:spPr>
                  <a:xfrm>
                    <a:off x="1809970" y="2784655"/>
                    <a:ext cx="56938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怪獣</a:t>
                    </a:r>
                    <a:endParaRPr kumimoji="1" lang="en-US" altLang="ja-JP" sz="6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エネルギー</a:t>
                    </a:r>
                  </a:p>
                </p:txBody>
              </p:sp>
              <p:sp>
                <p:nvSpPr>
                  <p:cNvPr id="47" name="テキスト ボックス 46">
                    <a:extLst>
                      <a:ext uri="{FF2B5EF4-FFF2-40B4-BE49-F238E27FC236}">
                        <a16:creationId xmlns:a16="http://schemas.microsoft.com/office/drawing/2014/main" id="{2363AEED-8217-4108-907F-4C053F02CE6C}"/>
                      </a:ext>
                    </a:extLst>
                  </p:cNvPr>
                  <p:cNvSpPr txBox="1"/>
                  <p:nvPr/>
                </p:nvSpPr>
                <p:spPr>
                  <a:xfrm>
                    <a:off x="2888756" y="2235438"/>
                    <a:ext cx="492443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アイテム</a:t>
                    </a:r>
                  </a:p>
                </p:txBody>
              </p:sp>
              <p:sp>
                <p:nvSpPr>
                  <p:cNvPr id="49" name="テキスト ボックス 48">
                    <a:extLst>
                      <a:ext uri="{FF2B5EF4-FFF2-40B4-BE49-F238E27FC236}">
                        <a16:creationId xmlns:a16="http://schemas.microsoft.com/office/drawing/2014/main" id="{9951B74E-ABFC-4C4D-913A-35CFC7DCCF92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090" y="2849351"/>
                    <a:ext cx="492443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アイテム</a:t>
                    </a:r>
                  </a:p>
                </p:txBody>
              </p:sp>
            </p:grp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98638D3A-491F-4A9A-9719-3E59541EE402}"/>
                  </a:ext>
                </a:extLst>
              </p:cNvPr>
              <p:cNvGrpSpPr/>
              <p:nvPr/>
            </p:nvGrpSpPr>
            <p:grpSpPr>
              <a:xfrm rot="20700000">
                <a:off x="833391" y="2051078"/>
                <a:ext cx="471077" cy="306799"/>
                <a:chOff x="3966162" y="1904652"/>
                <a:chExt cx="471077" cy="306799"/>
              </a:xfrm>
            </p:grpSpPr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E8C45978-3148-4C37-8C05-4D7A83B54365}"/>
                    </a:ext>
                  </a:extLst>
                </p:cNvPr>
                <p:cNvSpPr/>
                <p:nvPr/>
              </p:nvSpPr>
              <p:spPr>
                <a:xfrm>
                  <a:off x="4028459" y="1904652"/>
                  <a:ext cx="306799" cy="3067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>
                    <a:solidFill>
                      <a:srgbClr val="FF000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6FBF6D69-E62A-4CF8-9136-CE1B2C501036}"/>
                    </a:ext>
                  </a:extLst>
                </p:cNvPr>
                <p:cNvSpPr txBox="1"/>
                <p:nvPr/>
              </p:nvSpPr>
              <p:spPr>
                <a:xfrm>
                  <a:off x="3966162" y="1968472"/>
                  <a:ext cx="4710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GET</a:t>
                  </a:r>
                  <a:r>
                    <a:rPr kumimoji="1" lang="ja-JP" altLang="en-US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！</a:t>
                  </a:r>
                </a:p>
              </p:txBody>
            </p: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32E40875-CDA8-4D85-88E1-5089A27B2B4B}"/>
                  </a:ext>
                </a:extLst>
              </p:cNvPr>
              <p:cNvGrpSpPr/>
              <p:nvPr/>
            </p:nvGrpSpPr>
            <p:grpSpPr>
              <a:xfrm rot="20700000">
                <a:off x="1370980" y="2053652"/>
                <a:ext cx="471077" cy="306799"/>
                <a:chOff x="3966162" y="1904652"/>
                <a:chExt cx="471077" cy="306799"/>
              </a:xfrm>
            </p:grpSpPr>
            <p:sp>
              <p:nvSpPr>
                <p:cNvPr id="21" name="楕円 20">
                  <a:extLst>
                    <a:ext uri="{FF2B5EF4-FFF2-40B4-BE49-F238E27FC236}">
                      <a16:creationId xmlns:a16="http://schemas.microsoft.com/office/drawing/2014/main" id="{2B812A4B-9F98-4722-A2EC-EDF75D68DF41}"/>
                    </a:ext>
                  </a:extLst>
                </p:cNvPr>
                <p:cNvSpPr/>
                <p:nvPr/>
              </p:nvSpPr>
              <p:spPr>
                <a:xfrm>
                  <a:off x="4028459" y="1904652"/>
                  <a:ext cx="306799" cy="3067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>
                    <a:solidFill>
                      <a:srgbClr val="FF000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72EA4EDC-0483-4532-8401-E1F7C7CD8493}"/>
                    </a:ext>
                  </a:extLst>
                </p:cNvPr>
                <p:cNvSpPr txBox="1"/>
                <p:nvPr/>
              </p:nvSpPr>
              <p:spPr>
                <a:xfrm>
                  <a:off x="3966162" y="1968472"/>
                  <a:ext cx="4710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GET</a:t>
                  </a:r>
                  <a:r>
                    <a:rPr kumimoji="1" lang="ja-JP" altLang="en-US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！</a:t>
                  </a:r>
                </a:p>
              </p:txBody>
            </p:sp>
          </p:grpSp>
        </p:grp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A250B3BD-BC47-4BAF-B770-D704629B70D0}"/>
                </a:ext>
              </a:extLst>
            </p:cNvPr>
            <p:cNvSpPr txBox="1"/>
            <p:nvPr/>
          </p:nvSpPr>
          <p:spPr>
            <a:xfrm>
              <a:off x="8034380" y="4207377"/>
              <a:ext cx="5629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b="1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kumimoji="1" lang="ja-JP" altLang="en-US" sz="1100" b="1">
                  <a:solidFill>
                    <a:schemeClr val="bg1"/>
                  </a:solidFill>
                  <a:latin typeface="+mj-ea"/>
                  <a:ea typeface="+mj-ea"/>
                </a:rPr>
                <a:t>枚目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325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B0350F-C04B-40B4-8C28-0907A0AC6472}"/>
              </a:ext>
            </a:extLst>
          </p:cNvPr>
          <p:cNvSpPr txBox="1"/>
          <p:nvPr/>
        </p:nvSpPr>
        <p:spPr>
          <a:xfrm>
            <a:off x="410940" y="558868"/>
            <a:ext cx="4083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●ガチャのコントロールについて</a:t>
            </a:r>
            <a:r>
              <a:rPr kumimoji="1" lang="ja-JP" altLang="en-US" sz="1000" b="1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000" b="1">
                <a:solidFill>
                  <a:srgbClr val="FF0000"/>
                </a:solidFill>
                <a:latin typeface="+mj-ea"/>
                <a:ea typeface="+mj-ea"/>
              </a:rPr>
              <a:t>20200220</a:t>
            </a:r>
            <a:r>
              <a:rPr kumimoji="1" lang="ja-JP" altLang="en-US" sz="1000" b="1">
                <a:solidFill>
                  <a:srgbClr val="FF0000"/>
                </a:solidFill>
                <a:latin typeface="+mj-ea"/>
                <a:ea typeface="+mj-ea"/>
              </a:rPr>
              <a:t>新規）</a:t>
            </a:r>
            <a:endParaRPr kumimoji="1" lang="en-US" altLang="ja-JP" sz="10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C7779C2-6474-4267-8C98-E1AD32BF6166}"/>
              </a:ext>
            </a:extLst>
          </p:cNvPr>
          <p:cNvSpPr txBox="1"/>
          <p:nvPr/>
        </p:nvSpPr>
        <p:spPr>
          <a:xfrm>
            <a:off x="587365" y="875271"/>
            <a:ext cx="84423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ガチャのコントロールは以下のマスターで行うようにし、開催のコントロールや提供割合のコントロールを行う。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また、下記についてはおおよそのもののため、構造が悪かったり、不足等があれば随時追加、削除を行っていく想定。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2D1202-6972-443A-9ACB-6FEC87DFB636}"/>
              </a:ext>
            </a:extLst>
          </p:cNvPr>
          <p:cNvSpPr txBox="1"/>
          <p:nvPr/>
        </p:nvSpPr>
        <p:spPr>
          <a:xfrm>
            <a:off x="587365" y="1350561"/>
            <a:ext cx="172354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○ガチャ開催マスター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638822-58A8-4BBB-99A3-E96EB5EA92F7}"/>
              </a:ext>
            </a:extLst>
          </p:cNvPr>
          <p:cNvSpPr txBox="1"/>
          <p:nvPr/>
        </p:nvSpPr>
        <p:spPr>
          <a:xfrm>
            <a:off x="711651" y="1627560"/>
            <a:ext cx="4288353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ガチャの開催期間や運営状態についてのコントロールを行うマスター。</a:t>
            </a:r>
            <a:endParaRPr lang="en-US" altLang="ja-JP" sz="1000">
              <a:latin typeface="メイリオ"/>
              <a:ea typeface="メイリオ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641D0921-A762-4EE4-937E-1E48D8303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653070"/>
              </p:ext>
            </p:extLst>
          </p:nvPr>
        </p:nvGraphicFramePr>
        <p:xfrm>
          <a:off x="828152" y="1896295"/>
          <a:ext cx="483580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1508400745"/>
                    </a:ext>
                  </a:extLst>
                </a:gridCol>
                <a:gridCol w="1162368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3246078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ガチャ自体の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開催期間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本ガチャが有効になる期間。</a:t>
                      </a:r>
                      <a:r>
                        <a:rPr kumimoji="1" lang="en-US" altLang="ja-JP" sz="1000"/>
                        <a:t>yyyy-mm-dd</a:t>
                      </a:r>
                      <a:r>
                        <a:rPr kumimoji="1" lang="ja-JP" altLang="en-US" sz="1000"/>
                        <a:t> </a:t>
                      </a:r>
                      <a:r>
                        <a:rPr kumimoji="1" lang="en-US" altLang="ja-JP" sz="1000"/>
                        <a:t>hh:mm:ss</a:t>
                      </a:r>
                      <a:r>
                        <a:rPr kumimoji="1" lang="ja-JP" altLang="en-US" sz="1000"/>
                        <a:t>の形式で、開始と終了を設定。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916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有効</a:t>
                      </a:r>
                      <a:r>
                        <a:rPr kumimoji="1" lang="en-US" altLang="ja-JP" sz="1000"/>
                        <a:t>/</a:t>
                      </a:r>
                      <a:r>
                        <a:rPr kumimoji="1" lang="ja-JP" altLang="en-US" sz="1000"/>
                        <a:t>無効フラグ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0</a:t>
                      </a:r>
                      <a:r>
                        <a:rPr kumimoji="1" lang="ja-JP" altLang="en-US" sz="1000"/>
                        <a:t>：無効　</a:t>
                      </a:r>
                      <a:r>
                        <a:rPr kumimoji="1" lang="en-US" altLang="ja-JP" sz="1000"/>
                        <a:t>1</a:t>
                      </a:r>
                      <a:r>
                        <a:rPr kumimoji="1" lang="ja-JP" altLang="en-US" sz="1000"/>
                        <a:t>：スーパーユーザーのみ　</a:t>
                      </a:r>
                      <a:r>
                        <a:rPr kumimoji="1" lang="en-US" altLang="ja-JP" sz="1000"/>
                        <a:t>2</a:t>
                      </a:r>
                      <a:r>
                        <a:rPr kumimoji="1" lang="ja-JP" altLang="en-US" sz="1000"/>
                        <a:t>：有効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699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4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ガチャ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これに該当するガチャ設定の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826994"/>
                  </a:ext>
                </a:extLst>
              </a:tr>
            </a:tbl>
          </a:graphicData>
        </a:graphic>
      </p:graphicFrame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78D1E0D-8523-4619-BF2C-83AA8F9DD5B3}"/>
              </a:ext>
            </a:extLst>
          </p:cNvPr>
          <p:cNvSpPr/>
          <p:nvPr/>
        </p:nvSpPr>
        <p:spPr>
          <a:xfrm>
            <a:off x="5812345" y="1619063"/>
            <a:ext cx="2503503" cy="6859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>
                <a:solidFill>
                  <a:schemeClr val="tx1"/>
                </a:solidFill>
              </a:rPr>
              <a:t>長くなりそうなのでガチャマスターと分離したが、合わせてもいいかも。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0EBF5F0-49C5-4989-8705-D19532569A4A}"/>
              </a:ext>
            </a:extLst>
          </p:cNvPr>
          <p:cNvSpPr txBox="1"/>
          <p:nvPr/>
        </p:nvSpPr>
        <p:spPr>
          <a:xfrm>
            <a:off x="587365" y="3426069"/>
            <a:ext cx="172354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○ガチャ設定マスター</a:t>
            </a:r>
          </a:p>
        </p:txBody>
      </p:sp>
      <p:graphicFrame>
        <p:nvGraphicFramePr>
          <p:cNvPr id="17" name="表 2">
            <a:extLst>
              <a:ext uri="{FF2B5EF4-FFF2-40B4-BE49-F238E27FC236}">
                <a16:creationId xmlns:a16="http://schemas.microsoft.com/office/drawing/2014/main" id="{08614B30-3013-4C36-A3B7-005DC411E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085720"/>
              </p:ext>
            </p:extLst>
          </p:nvPr>
        </p:nvGraphicFramePr>
        <p:xfrm>
          <a:off x="863664" y="3980067"/>
          <a:ext cx="4793615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3059540225"/>
                    </a:ext>
                  </a:extLst>
                </a:gridCol>
                <a:gridCol w="1230630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3135630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ガチャ設定の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費用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共通か有償限定か、はたまたポイントか？価格も。</a:t>
                      </a:r>
                      <a:endParaRPr kumimoji="1" lang="en-US" altLang="ja-JP" sz="1000"/>
                    </a:p>
                    <a:p>
                      <a:r>
                        <a:rPr kumimoji="1" lang="ja-JP" altLang="en-US" sz="1000"/>
                        <a:t>（ボタンごと）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699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抽選数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１回～ｎ連（ボタンごと）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48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4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★回数上限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回数に上限がある場合の回数。（ボタンごと）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999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5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★表示情報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ガチャに表示するバナーやキャラ絵、説明の情報。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082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6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レア度抽選割合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本ガチャで仕様するレア度抽選の割合テーブル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826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7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カード抽出割合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/>
                        <a:t>本ガチャで仕様するカード抽選の割合テーブル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79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8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/>
                        <a:t>使用するスタンプの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。使わない場合は空欄。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168399"/>
                  </a:ext>
                </a:extLst>
              </a:tr>
            </a:tbl>
          </a:graphicData>
        </a:graphic>
      </p:graphicFrame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C032377F-FD54-4B73-98C7-FE2D56AF49EE}"/>
              </a:ext>
            </a:extLst>
          </p:cNvPr>
          <p:cNvSpPr/>
          <p:nvPr/>
        </p:nvSpPr>
        <p:spPr>
          <a:xfrm>
            <a:off x="5812345" y="2483816"/>
            <a:ext cx="2503503" cy="99659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1"/>
                </a:solidFill>
              </a:rPr>
              <a:t>※</a:t>
            </a:r>
            <a:r>
              <a:rPr kumimoji="1" lang="ja-JP" altLang="en-US" sz="1000">
                <a:solidFill>
                  <a:schemeClr val="tx1"/>
                </a:solidFill>
              </a:rPr>
              <a:t>「スーパーユーザーのみ」は本番環境での緊急チェック用の想定。</a:t>
            </a:r>
            <a:endParaRPr kumimoji="1" lang="en-US" altLang="ja-JP" sz="1000">
              <a:solidFill>
                <a:schemeClr val="tx1"/>
              </a:solidFill>
            </a:endParaRPr>
          </a:p>
          <a:p>
            <a:r>
              <a:rPr kumimoji="1" lang="ja-JP" altLang="en-US" sz="1000">
                <a:solidFill>
                  <a:schemeClr val="tx1"/>
                </a:solidFill>
              </a:rPr>
              <a:t>そのため開催期間を突破できるといいかも。（必要リソースはすでに入っている前提で運用）</a:t>
            </a:r>
            <a:endParaRPr kumimoji="1" lang="en-US" altLang="ja-JP" sz="1000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A90C2D-40BD-48A7-B7E7-EDEA42CECC3A}"/>
              </a:ext>
            </a:extLst>
          </p:cNvPr>
          <p:cNvSpPr txBox="1"/>
          <p:nvPr/>
        </p:nvSpPr>
        <p:spPr>
          <a:xfrm>
            <a:off x="711651" y="3703068"/>
            <a:ext cx="1338828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個別のガチャ設定。</a:t>
            </a:r>
            <a:endParaRPr lang="en-US" altLang="ja-JP" sz="1000">
              <a:latin typeface="メイリオ"/>
              <a:ea typeface="メイリオ"/>
            </a:endParaRP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FE5C357F-7988-45DA-B8C9-64807A905F6B}"/>
              </a:ext>
            </a:extLst>
          </p:cNvPr>
          <p:cNvSpPr/>
          <p:nvPr/>
        </p:nvSpPr>
        <p:spPr>
          <a:xfrm>
            <a:off x="5732446" y="4474346"/>
            <a:ext cx="159798" cy="1100831"/>
          </a:xfrm>
          <a:prstGeom prst="rightBrace">
            <a:avLst>
              <a:gd name="adj1" fmla="val 3425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3E0C12E1-5479-4B60-8C37-1210B759F0DB}"/>
              </a:ext>
            </a:extLst>
          </p:cNvPr>
          <p:cNvSpPr/>
          <p:nvPr/>
        </p:nvSpPr>
        <p:spPr>
          <a:xfrm>
            <a:off x="6053470" y="4474346"/>
            <a:ext cx="2503503" cy="11008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>
                <a:solidFill>
                  <a:schemeClr val="tx1"/>
                </a:solidFill>
              </a:rPr>
              <a:t>この辺りをどうやって管理するかは要相談。決め打ちでパターンを作ってそのパターンの</a:t>
            </a:r>
            <a:r>
              <a:rPr kumimoji="1" lang="en-US" altLang="ja-JP" sz="1000">
                <a:solidFill>
                  <a:schemeClr val="tx1"/>
                </a:solidFill>
              </a:rPr>
              <a:t>ID</a:t>
            </a:r>
            <a:r>
              <a:rPr kumimoji="1" lang="ja-JP" altLang="en-US" sz="1000">
                <a:solidFill>
                  <a:schemeClr val="tx1"/>
                </a:solidFill>
              </a:rPr>
              <a:t>のみなのか、マスターで割と自由にコントロールすることが可能なのか。</a:t>
            </a:r>
            <a:endParaRPr kumimoji="1" lang="en-US" altLang="ja-JP" sz="1000">
              <a:solidFill>
                <a:schemeClr val="tx1"/>
              </a:solidFill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FB1F51B-CF3E-4113-9B2D-4FDA775AA566}"/>
              </a:ext>
            </a:extLst>
          </p:cNvPr>
          <p:cNvGrpSpPr/>
          <p:nvPr/>
        </p:nvGrpSpPr>
        <p:grpSpPr>
          <a:xfrm>
            <a:off x="6276521" y="5568677"/>
            <a:ext cx="2057400" cy="762958"/>
            <a:chOff x="6276521" y="5568677"/>
            <a:chExt cx="2057400" cy="76295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二等辺三角形 5">
              <a:extLst>
                <a:ext uri="{FF2B5EF4-FFF2-40B4-BE49-F238E27FC236}">
                  <a16:creationId xmlns:a16="http://schemas.microsoft.com/office/drawing/2014/main" id="{6FC718A6-20A6-40F0-A8E6-C6C402C94CB9}"/>
                </a:ext>
              </a:extLst>
            </p:cNvPr>
            <p:cNvSpPr/>
            <p:nvPr/>
          </p:nvSpPr>
          <p:spPr>
            <a:xfrm>
              <a:off x="7233649" y="5568677"/>
              <a:ext cx="143144" cy="254582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四角形: 角を丸くする 20">
              <a:extLst>
                <a:ext uri="{FF2B5EF4-FFF2-40B4-BE49-F238E27FC236}">
                  <a16:creationId xmlns:a16="http://schemas.microsoft.com/office/drawing/2014/main" id="{1B7D928E-AF97-433F-8D0D-0AD27565BAC9}"/>
                </a:ext>
              </a:extLst>
            </p:cNvPr>
            <p:cNvSpPr/>
            <p:nvPr/>
          </p:nvSpPr>
          <p:spPr>
            <a:xfrm>
              <a:off x="6276521" y="5758113"/>
              <a:ext cx="2057400" cy="573522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1000">
                  <a:solidFill>
                    <a:schemeClr val="tx1"/>
                  </a:solidFill>
                </a:rPr>
                <a:t>最終的なガチャの想定の策定が</a:t>
              </a:r>
              <a:endParaRPr kumimoji="1" lang="en-US" altLang="ja-JP" sz="1000">
                <a:solidFill>
                  <a:schemeClr val="tx1"/>
                </a:solidFill>
              </a:endParaRPr>
            </a:p>
            <a:p>
              <a:r>
                <a:rPr kumimoji="1" lang="ja-JP" altLang="en-US" sz="1000">
                  <a:solidFill>
                    <a:schemeClr val="tx1"/>
                  </a:solidFill>
                </a:rPr>
                <a:t>必要。</a:t>
              </a:r>
              <a:endParaRPr kumimoji="1" lang="en-US" altLang="ja-JP" sz="10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215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2D1202-6972-443A-9ACB-6FEC87DFB636}"/>
              </a:ext>
            </a:extLst>
          </p:cNvPr>
          <p:cNvSpPr txBox="1"/>
          <p:nvPr/>
        </p:nvSpPr>
        <p:spPr>
          <a:xfrm>
            <a:off x="587365" y="558868"/>
            <a:ext cx="2031325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○レア度抽選割合マスター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638822-58A8-4BBB-99A3-E96EB5EA92F7}"/>
              </a:ext>
            </a:extLst>
          </p:cNvPr>
          <p:cNvSpPr txBox="1"/>
          <p:nvPr/>
        </p:nvSpPr>
        <p:spPr>
          <a:xfrm>
            <a:off x="711651" y="835867"/>
            <a:ext cx="2236510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レア度ごとの抽選割合のマスター。</a:t>
            </a:r>
            <a:endParaRPr lang="en-US" altLang="ja-JP" sz="1000">
              <a:latin typeface="メイリオ"/>
              <a:ea typeface="メイリオ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641D0921-A762-4EE4-937E-1E48D8303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641520"/>
              </p:ext>
            </p:extLst>
          </p:nvPr>
        </p:nvGraphicFramePr>
        <p:xfrm>
          <a:off x="828152" y="1104602"/>
          <a:ext cx="46609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1508400745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3126801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抽選テーブルの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レア度ウェイト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各レア度が出るウェイト。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916347"/>
                  </a:ext>
                </a:extLst>
              </a:tr>
            </a:tbl>
          </a:graphicData>
        </a:graphic>
      </p:graphicFrame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BFCD14D-E1A0-4EBD-9A3C-A5A29C76118D}"/>
              </a:ext>
            </a:extLst>
          </p:cNvPr>
          <p:cNvSpPr txBox="1"/>
          <p:nvPr/>
        </p:nvSpPr>
        <p:spPr>
          <a:xfrm>
            <a:off x="587365" y="2054252"/>
            <a:ext cx="2031325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○カード抽選割合マスター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CB492DB-136A-4581-8E22-2D1D25425A10}"/>
              </a:ext>
            </a:extLst>
          </p:cNvPr>
          <p:cNvSpPr txBox="1"/>
          <p:nvPr/>
        </p:nvSpPr>
        <p:spPr>
          <a:xfrm>
            <a:off x="711651" y="2331251"/>
            <a:ext cx="2236510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レア度ごとの抽選割合のマスター。</a:t>
            </a:r>
            <a:endParaRPr lang="en-US" altLang="ja-JP" sz="1000">
              <a:latin typeface="メイリオ"/>
              <a:ea typeface="メイリオ"/>
            </a:endParaRPr>
          </a:p>
        </p:txBody>
      </p:sp>
      <p:graphicFrame>
        <p:nvGraphicFramePr>
          <p:cNvPr id="21" name="表 2">
            <a:extLst>
              <a:ext uri="{FF2B5EF4-FFF2-40B4-BE49-F238E27FC236}">
                <a16:creationId xmlns:a16="http://schemas.microsoft.com/office/drawing/2014/main" id="{A3D7169E-83FF-43A1-87B7-8B7D35809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916843"/>
              </p:ext>
            </p:extLst>
          </p:nvPr>
        </p:nvGraphicFramePr>
        <p:xfrm>
          <a:off x="828152" y="2599986"/>
          <a:ext cx="478023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1508400745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3246078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抽選テーブルの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カードウェイト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各カードが出るウェイト。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916347"/>
                  </a:ext>
                </a:extLst>
              </a:tr>
            </a:tbl>
          </a:graphicData>
        </a:graphic>
      </p:graphicFrame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9D584A-32B6-400C-B66B-1B6169751880}"/>
              </a:ext>
            </a:extLst>
          </p:cNvPr>
          <p:cNvSpPr txBox="1"/>
          <p:nvPr/>
        </p:nvSpPr>
        <p:spPr>
          <a:xfrm>
            <a:off x="587365" y="3496436"/>
            <a:ext cx="1569660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○スタンプマスター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255FF85-F0F4-4D57-BF9A-F27FF5909E55}"/>
              </a:ext>
            </a:extLst>
          </p:cNvPr>
          <p:cNvSpPr txBox="1"/>
          <p:nvPr/>
        </p:nvSpPr>
        <p:spPr>
          <a:xfrm>
            <a:off x="711651" y="3773435"/>
            <a:ext cx="1338828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スタンプのマスター</a:t>
            </a:r>
            <a:endParaRPr lang="en-US" altLang="ja-JP" sz="1000">
              <a:latin typeface="メイリオ"/>
              <a:ea typeface="メイリオ"/>
            </a:endParaRPr>
          </a:p>
        </p:txBody>
      </p:sp>
      <p:graphicFrame>
        <p:nvGraphicFramePr>
          <p:cNvPr id="25" name="表 2">
            <a:extLst>
              <a:ext uri="{FF2B5EF4-FFF2-40B4-BE49-F238E27FC236}">
                <a16:creationId xmlns:a16="http://schemas.microsoft.com/office/drawing/2014/main" id="{DB28F633-AFCA-4050-9FAF-F169EE6E8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238150"/>
              </p:ext>
            </p:extLst>
          </p:nvPr>
        </p:nvGraphicFramePr>
        <p:xfrm>
          <a:off x="828152" y="4042170"/>
          <a:ext cx="4658248" cy="1709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1508400745"/>
                    </a:ext>
                  </a:extLst>
                </a:gridCol>
                <a:gridCol w="1627505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2603388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スタンプテーブルの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</a:t>
                      </a:r>
                      <a:r>
                        <a:rPr kumimoji="1" lang="ja-JP" altLang="en-US" sz="1000"/>
                        <a:t>個目アイテム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</a:t>
                      </a:r>
                      <a:r>
                        <a:rPr kumimoji="1" lang="ja-JP" altLang="en-US" sz="1000"/>
                        <a:t>個目のアイテム等の</a:t>
                      </a:r>
                      <a:r>
                        <a:rPr kumimoji="1" lang="en-US" altLang="ja-JP" sz="10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916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</a:t>
                      </a:r>
                      <a:r>
                        <a:rPr kumimoji="1" lang="ja-JP" altLang="en-US" sz="1000"/>
                        <a:t>個目個数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↑の獲得個数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545730"/>
                  </a:ext>
                </a:extLst>
              </a:tr>
              <a:tr h="246928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…</a:t>
                      </a:r>
                      <a:endParaRPr kumimoji="1" lang="ja-JP" altLang="en-US" sz="100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…</a:t>
                      </a:r>
                      <a:endParaRPr kumimoji="1" lang="ja-JP" altLang="en-US" sz="100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…</a:t>
                      </a:r>
                    </a:p>
                  </a:txBody>
                  <a:tcPr vert="eaVert" anchor="ctr"/>
                </a:tc>
                <a:extLst>
                  <a:ext uri="{0D108BD9-81ED-4DB2-BD59-A6C34878D82A}">
                    <a16:rowId xmlns:a16="http://schemas.microsoft.com/office/drawing/2014/main" val="3006936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10</a:t>
                      </a:r>
                      <a:r>
                        <a:rPr kumimoji="1" lang="ja-JP" altLang="en-US" sz="1000"/>
                        <a:t>個目アイテム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10</a:t>
                      </a:r>
                      <a:r>
                        <a:rPr kumimoji="1" lang="ja-JP" altLang="en-US" sz="1000"/>
                        <a:t>個目のアイテム等の</a:t>
                      </a:r>
                      <a:r>
                        <a:rPr kumimoji="1" lang="en-US" altLang="ja-JP" sz="10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600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10</a:t>
                      </a:r>
                      <a:r>
                        <a:rPr kumimoji="1" lang="ja-JP" altLang="en-US" sz="1000"/>
                        <a:t>個目個数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↑の獲得個数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254849"/>
                  </a:ext>
                </a:extLst>
              </a:tr>
            </a:tbl>
          </a:graphicData>
        </a:graphic>
      </p:graphicFrame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3715FB26-126B-4C45-9602-712084780C2A}"/>
              </a:ext>
            </a:extLst>
          </p:cNvPr>
          <p:cNvSpPr/>
          <p:nvPr/>
        </p:nvSpPr>
        <p:spPr>
          <a:xfrm>
            <a:off x="5608390" y="4459989"/>
            <a:ext cx="2503503" cy="7315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1"/>
                </a:solidFill>
              </a:rPr>
              <a:t>※</a:t>
            </a:r>
            <a:r>
              <a:rPr kumimoji="1" lang="ja-JP" altLang="en-US" sz="1000">
                <a:solidFill>
                  <a:schemeClr val="tx1"/>
                </a:solidFill>
              </a:rPr>
              <a:t>アイテム等といっても、★５確定とかアイテムではなくガチャに影響するものもある。</a:t>
            </a:r>
            <a:endParaRPr kumimoji="1" lang="en-US" altLang="ja-JP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61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1E380EAE-BBBD-4086-B53B-094D23C5D958}"/>
              </a:ext>
            </a:extLst>
          </p:cNvPr>
          <p:cNvGrpSpPr/>
          <p:nvPr/>
        </p:nvGrpSpPr>
        <p:grpSpPr>
          <a:xfrm>
            <a:off x="3093777" y="3400929"/>
            <a:ext cx="900944" cy="1604061"/>
            <a:chOff x="597519" y="1198846"/>
            <a:chExt cx="2479906" cy="4415280"/>
          </a:xfrm>
        </p:grpSpPr>
        <p:pic>
          <p:nvPicPr>
            <p:cNvPr id="46" name="図 45" descr="ブルー, モニター, ブラッ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5DDCDE9B-C931-4BB2-A6C8-8BF239FEC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19" y="1198846"/>
              <a:ext cx="2479906" cy="4415280"/>
            </a:xfrm>
            <a:prstGeom prst="rect">
              <a:avLst/>
            </a:prstGeom>
          </p:spPr>
        </p:pic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5084B587-2A3D-4F7A-8AF8-67B67A937455}"/>
                </a:ext>
              </a:extLst>
            </p:cNvPr>
            <p:cNvSpPr/>
            <p:nvPr/>
          </p:nvSpPr>
          <p:spPr>
            <a:xfrm>
              <a:off x="1044093" y="2351913"/>
              <a:ext cx="1538360" cy="202907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600">
                  <a:solidFill>
                    <a:schemeClr val="bg1"/>
                  </a:solidFill>
                  <a:latin typeface="+mj-ea"/>
                  <a:ea typeface="+mj-ea"/>
                </a:rPr>
                <a:t>WebView</a:t>
              </a:r>
            </a:p>
            <a:p>
              <a:pPr algn="ctr"/>
              <a:r>
                <a:rPr kumimoji="1" lang="ja-JP" altLang="en-US" sz="600">
                  <a:solidFill>
                    <a:schemeClr val="bg1"/>
                  </a:solidFill>
                  <a:latin typeface="+mj-ea"/>
                  <a:ea typeface="+mj-ea"/>
                </a:rPr>
                <a:t>表示領域</a:t>
              </a:r>
            </a:p>
            <a:p>
              <a:pPr algn="ctr"/>
              <a:endParaRPr kumimoji="1" lang="ja-JP" altLang="en-US" sz="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5613534" y="1306498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100">
                <a:latin typeface="+mj-ea"/>
                <a:ea typeface="+mj-ea"/>
              </a:rPr>
              <a:t>ガチャ演出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●画面遷移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89AC5BA2-20A7-4DFE-858E-D4BBF62EFA39}"/>
              </a:ext>
            </a:extLst>
          </p:cNvPr>
          <p:cNvCxnSpPr>
            <a:cxnSpLocks/>
            <a:stCxn id="57" idx="3"/>
            <a:endCxn id="104" idx="1"/>
          </p:cNvCxnSpPr>
          <p:nvPr/>
        </p:nvCxnSpPr>
        <p:spPr>
          <a:xfrm>
            <a:off x="2364287" y="2114080"/>
            <a:ext cx="775603" cy="642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D3F8FF-1A1D-4A6C-BA96-EC7A22C33F38}"/>
              </a:ext>
            </a:extLst>
          </p:cNvPr>
          <p:cNvCxnSpPr>
            <a:cxnSpLocks/>
            <a:stCxn id="104" idx="3"/>
            <a:endCxn id="4" idx="1"/>
          </p:cNvCxnSpPr>
          <p:nvPr/>
        </p:nvCxnSpPr>
        <p:spPr>
          <a:xfrm flipV="1">
            <a:off x="4058501" y="2119288"/>
            <a:ext cx="203644" cy="122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1247451" y="1565333"/>
            <a:ext cx="338141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1279013" y="2953501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ga110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ガチャトップ画面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6B7BC8E-E8DD-46C3-B037-5F9CB90BFF83}"/>
              </a:ext>
            </a:extLst>
          </p:cNvPr>
          <p:cNvSpPr txBox="1"/>
          <p:nvPr/>
        </p:nvSpPr>
        <p:spPr>
          <a:xfrm>
            <a:off x="2719894" y="2919598"/>
            <a:ext cx="170890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ga110a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ガチャ確認ダイアログ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2D4F30FD-850A-40D8-BA63-B869C6FAB908}"/>
              </a:ext>
            </a:extLst>
          </p:cNvPr>
          <p:cNvSpPr txBox="1"/>
          <p:nvPr/>
        </p:nvSpPr>
        <p:spPr>
          <a:xfrm>
            <a:off x="7873033" y="2947347"/>
            <a:ext cx="133882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ja-JP" sz="1000" dirty="0">
                <a:latin typeface="+mj-ea"/>
                <a:ea typeface="+mj-ea"/>
              </a:rPr>
              <a:t>ga150</a:t>
            </a:r>
          </a:p>
          <a:p>
            <a:pPr algn="ctr"/>
            <a:r>
              <a:rPr lang="ja-JP" altLang="en-US" sz="1000" dirty="0">
                <a:latin typeface="+mj-ea"/>
                <a:ea typeface="+mj-ea"/>
              </a:rPr>
              <a:t>ガチャ結果一覧画面</a:t>
            </a:r>
            <a:endParaRPr lang="en-US" altLang="ja-JP" sz="1000" dirty="0">
              <a:latin typeface="+mj-ea"/>
              <a:ea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5416846" y="2953501"/>
            <a:ext cx="126076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 dirty="0">
                <a:latin typeface="+mj-ea"/>
              </a:rPr>
              <a:t>ga130</a:t>
            </a:r>
            <a:endParaRPr lang="en-US" altLang="ja-JP" sz="900" dirty="0">
              <a:latin typeface="+mj-ea"/>
              <a:ea typeface="+mj-ea"/>
            </a:endParaRPr>
          </a:p>
          <a:p>
            <a:pPr algn="ctr"/>
            <a:r>
              <a:rPr lang="ja-JP" altLang="en-US" sz="900" dirty="0">
                <a:latin typeface="+mj-ea"/>
                <a:ea typeface="+mj-ea"/>
              </a:rPr>
              <a:t>ガチャ演出画面</a:t>
            </a:r>
            <a:endParaRPr lang="en-US" altLang="ja-JP" sz="900" dirty="0">
              <a:latin typeface="+mj-ea"/>
              <a:ea typeface="+mj-ea"/>
            </a:endParaRPr>
          </a:p>
          <a:p>
            <a:pPr algn="ctr"/>
            <a:r>
              <a:rPr lang="en-US" altLang="ja-JP" sz="800" dirty="0">
                <a:latin typeface="+mj-ea"/>
                <a:ea typeface="+mj-ea"/>
              </a:rPr>
              <a:t>※</a:t>
            </a:r>
            <a:r>
              <a:rPr lang="ja-JP" altLang="en-US" sz="800" dirty="0">
                <a:latin typeface="+mj-ea"/>
                <a:ea typeface="+mj-ea"/>
              </a:rPr>
              <a:t>要相談</a:t>
            </a:r>
            <a:endParaRPr lang="en-US" altLang="ja-JP" sz="900" dirty="0">
              <a:latin typeface="+mj-ea"/>
              <a:ea typeface="+mj-ea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DC4E454E-316C-452C-9228-38991D250EA1}"/>
              </a:ext>
            </a:extLst>
          </p:cNvPr>
          <p:cNvSpPr txBox="1"/>
          <p:nvPr/>
        </p:nvSpPr>
        <p:spPr>
          <a:xfrm>
            <a:off x="2782458" y="5042553"/>
            <a:ext cx="147332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ga110b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提供割合ダイアログ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（</a:t>
            </a:r>
            <a:r>
              <a:rPr lang="en-US" altLang="ja-JP" sz="900">
                <a:latin typeface="+mj-ea"/>
                <a:ea typeface="+mj-ea"/>
              </a:rPr>
              <a:t>WebView</a:t>
            </a:r>
            <a:r>
              <a:rPr lang="ja-JP" altLang="en-US" sz="900">
                <a:latin typeface="+mj-ea"/>
                <a:ea typeface="+mj-ea"/>
              </a:rPr>
              <a:t>）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101" name="コネクタ: カギ線 100">
            <a:extLst>
              <a:ext uri="{FF2B5EF4-FFF2-40B4-BE49-F238E27FC236}">
                <a16:creationId xmlns:a16="http://schemas.microsoft.com/office/drawing/2014/main" id="{83004F6A-545A-4AB1-81E3-2C92F181F719}"/>
              </a:ext>
            </a:extLst>
          </p:cNvPr>
          <p:cNvCxnSpPr>
            <a:cxnSpLocks/>
            <a:stCxn id="57" idx="3"/>
            <a:endCxn id="46" idx="1"/>
          </p:cNvCxnSpPr>
          <p:nvPr/>
        </p:nvCxnSpPr>
        <p:spPr>
          <a:xfrm>
            <a:off x="2364287" y="2114080"/>
            <a:ext cx="729490" cy="208888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5128933" y="1852735"/>
            <a:ext cx="381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5336548" y="1852735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 dirty="0">
                <a:latin typeface="+mj-ea"/>
                <a:ea typeface="+mj-ea"/>
              </a:rPr>
              <a:t>FI</a:t>
            </a:r>
            <a:endParaRPr lang="ja-JP" altLang="en-US" sz="1000" dirty="0">
              <a:latin typeface="+mj-ea"/>
              <a:ea typeface="+mj-ea"/>
            </a:endParaRPr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91B6A792-4A23-479C-83FE-3F4ACFE9C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890" y="1308262"/>
            <a:ext cx="918611" cy="1624491"/>
          </a:xfrm>
          <a:prstGeom prst="rect">
            <a:avLst/>
          </a:prstGeom>
        </p:spPr>
      </p:pic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C8967B83-29E7-4393-9B4A-14AFC033FC51}"/>
              </a:ext>
            </a:extLst>
          </p:cNvPr>
          <p:cNvSpPr txBox="1"/>
          <p:nvPr/>
        </p:nvSpPr>
        <p:spPr>
          <a:xfrm>
            <a:off x="4059385" y="2908748"/>
            <a:ext cx="14484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 dirty="0">
                <a:latin typeface="+mj-ea"/>
                <a:ea typeface="+mj-ea"/>
              </a:rPr>
              <a:t>ga120</a:t>
            </a:r>
          </a:p>
          <a:p>
            <a:pPr algn="ctr"/>
            <a:r>
              <a:rPr lang="ja-JP" altLang="en-US" sz="900" dirty="0">
                <a:latin typeface="+mj-ea"/>
                <a:ea typeface="+mj-ea"/>
              </a:rPr>
              <a:t>ガチャスタンプ押印画面</a:t>
            </a:r>
            <a:endParaRPr lang="en-US" altLang="ja-JP" sz="900" dirty="0">
              <a:latin typeface="+mj-ea"/>
              <a:ea typeface="+mj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8578233-7243-43AF-B384-C390DC5ED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145" y="1302529"/>
            <a:ext cx="924084" cy="1633518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3D86911A-BF7A-4C06-91BA-6FB970BD4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639" y="1304933"/>
            <a:ext cx="924084" cy="1627744"/>
          </a:xfrm>
          <a:prstGeom prst="rect">
            <a:avLst/>
          </a:prstGeom>
        </p:spPr>
      </p:pic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D7D8936-5C22-4312-A77E-354F2FBF1170}"/>
              </a:ext>
            </a:extLst>
          </p:cNvPr>
          <p:cNvCxnSpPr>
            <a:cxnSpLocks/>
            <a:stCxn id="49" idx="3"/>
            <a:endCxn id="40" idx="1"/>
          </p:cNvCxnSpPr>
          <p:nvPr/>
        </p:nvCxnSpPr>
        <p:spPr>
          <a:xfrm flipV="1">
            <a:off x="6540057" y="2118805"/>
            <a:ext cx="1518582" cy="5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306705FB-B5F2-46D8-9629-CF8ED5974E92}"/>
              </a:ext>
            </a:extLst>
          </p:cNvPr>
          <p:cNvSpPr/>
          <p:nvPr/>
        </p:nvSpPr>
        <p:spPr>
          <a:xfrm>
            <a:off x="4274076" y="1139687"/>
            <a:ext cx="9480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>
                <a:latin typeface="+mj-ea"/>
                <a:ea typeface="+mj-ea"/>
              </a:rPr>
              <a:t>※10</a:t>
            </a:r>
            <a:r>
              <a:rPr lang="ja-JP" altLang="en-US" sz="1000" dirty="0">
                <a:latin typeface="+mj-ea"/>
                <a:ea typeface="+mj-ea"/>
              </a:rPr>
              <a:t>連のみ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66A02C1-F76B-418E-A617-B50BB27BDF38}"/>
              </a:ext>
            </a:extLst>
          </p:cNvPr>
          <p:cNvSpPr/>
          <p:nvPr/>
        </p:nvSpPr>
        <p:spPr>
          <a:xfrm>
            <a:off x="8655918" y="1058688"/>
            <a:ext cx="559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1or10</a:t>
            </a:r>
            <a:endParaRPr lang="ja-JP" altLang="en-US" sz="1000">
              <a:latin typeface="+mj-ea"/>
              <a:ea typeface="+mj-ea"/>
            </a:endParaRPr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40" idx="0"/>
            <a:endCxn id="104" idx="0"/>
          </p:cNvCxnSpPr>
          <p:nvPr/>
        </p:nvCxnSpPr>
        <p:spPr>
          <a:xfrm rot="16200000" flipH="1" flipV="1">
            <a:off x="6058274" y="-1154146"/>
            <a:ext cx="3329" cy="4921485"/>
          </a:xfrm>
          <a:prstGeom prst="bentConnector3">
            <a:avLst>
              <a:gd name="adj1" fmla="val -68669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E75A563-E37E-493B-A848-7A461FE56820}"/>
              </a:ext>
            </a:extLst>
          </p:cNvPr>
          <p:cNvSpPr/>
          <p:nvPr/>
        </p:nvSpPr>
        <p:spPr>
          <a:xfrm>
            <a:off x="7687564" y="778153"/>
            <a:ext cx="9599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もう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回ひく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E3500A-D141-4B23-A868-C1E5D2BE60FB}"/>
              </a:ext>
            </a:extLst>
          </p:cNvPr>
          <p:cNvSpPr/>
          <p:nvPr/>
        </p:nvSpPr>
        <p:spPr>
          <a:xfrm>
            <a:off x="3267264" y="5539146"/>
            <a:ext cx="573601" cy="979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+mj-ea"/>
                <a:ea typeface="+mj-ea"/>
              </a:rPr>
              <a:t>TR</a:t>
            </a:r>
            <a:r>
              <a:rPr kumimoji="1" lang="ja-JP" altLang="en-US" sz="1000" dirty="0">
                <a:latin typeface="+mj-ea"/>
                <a:ea typeface="+mj-ea"/>
              </a:rPr>
              <a:t>カード</a:t>
            </a:r>
            <a:endParaRPr kumimoji="1" lang="en-US" altLang="ja-JP" sz="1000" dirty="0">
              <a:latin typeface="+mj-ea"/>
              <a:ea typeface="+mj-ea"/>
            </a:endParaRPr>
          </a:p>
          <a:p>
            <a:pPr algn="ctr"/>
            <a:r>
              <a:rPr kumimoji="1" lang="ja-JP" altLang="en-US" sz="1000" dirty="0">
                <a:latin typeface="+mj-ea"/>
                <a:ea typeface="+mj-ea"/>
              </a:rPr>
              <a:t>詳細画面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0C3AC03-EBB5-4E60-9EDD-81B728858872}"/>
              </a:ext>
            </a:extLst>
          </p:cNvPr>
          <p:cNvSpPr/>
          <p:nvPr/>
        </p:nvSpPr>
        <p:spPr>
          <a:xfrm>
            <a:off x="8148087" y="3418900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478D8A-6B97-4FCF-BA2A-D692CEC6D6CF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8520681" y="2932677"/>
            <a:ext cx="2391" cy="486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EADC9F95-B66E-4331-8C60-B594DFA8F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4999" y="3564310"/>
            <a:ext cx="920858" cy="1633220"/>
          </a:xfrm>
          <a:prstGeom prst="rect">
            <a:avLst/>
          </a:prstGeom>
        </p:spPr>
      </p:pic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186229" y="2119288"/>
            <a:ext cx="427305" cy="10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51DB01EE-E71B-41D7-8B4E-28DD00CADB1D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16200000" flipH="1">
            <a:off x="4460676" y="3199557"/>
            <a:ext cx="628263" cy="1012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FDAEA55-8833-4C96-A416-B4313BF9C6B3}"/>
              </a:ext>
            </a:extLst>
          </p:cNvPr>
          <p:cNvSpPr txBox="1"/>
          <p:nvPr/>
        </p:nvSpPr>
        <p:spPr>
          <a:xfrm>
            <a:off x="3892829" y="5197972"/>
            <a:ext cx="185828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 dirty="0">
                <a:latin typeface="メイリオ"/>
                <a:ea typeface="メイリオ"/>
              </a:rPr>
              <a:t>ga120a</a:t>
            </a:r>
            <a:endParaRPr lang="en-US" altLang="ja-JP" sz="900" dirty="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アイテム詳細ウィンドウ</a:t>
            </a:r>
            <a:endParaRPr lang="en-US" altLang="ja-JP" sz="900">
              <a:latin typeface="+mj-ea"/>
              <a:ea typeface="+mj-ea"/>
            </a:endParaRPr>
          </a:p>
        </p:txBody>
      </p:sp>
      <p:pic>
        <p:nvPicPr>
          <p:cNvPr id="57" name="図 56">
            <a:extLst>
              <a:ext uri="{FF2B5EF4-FFF2-40B4-BE49-F238E27FC236}">
                <a16:creationId xmlns:a16="http://schemas.microsoft.com/office/drawing/2014/main" id="{D3D4C8E9-6469-4728-B525-0A78798D0A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751" y="1304931"/>
            <a:ext cx="916536" cy="1618297"/>
          </a:xfrm>
          <a:prstGeom prst="rect">
            <a:avLst/>
          </a:prstGeom>
        </p:spPr>
      </p:pic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3B6D9898-1781-403A-B204-4C112ECB15C1}"/>
              </a:ext>
            </a:extLst>
          </p:cNvPr>
          <p:cNvSpPr/>
          <p:nvPr/>
        </p:nvSpPr>
        <p:spPr>
          <a:xfrm>
            <a:off x="3803158" y="6167979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89F39108-14BC-41B5-B360-6A8A7EDA5754}"/>
              </a:ext>
            </a:extLst>
          </p:cNvPr>
          <p:cNvSpPr/>
          <p:nvPr/>
        </p:nvSpPr>
        <p:spPr>
          <a:xfrm>
            <a:off x="8152046" y="4660758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DAACAB48-9087-48B0-8790-D7D072A90EF6}"/>
              </a:ext>
            </a:extLst>
          </p:cNvPr>
          <p:cNvCxnSpPr>
            <a:cxnSpLocks/>
            <a:stCxn id="46" idx="2"/>
            <a:endCxn id="7" idx="0"/>
          </p:cNvCxnSpPr>
          <p:nvPr/>
        </p:nvCxnSpPr>
        <p:spPr>
          <a:xfrm>
            <a:off x="3544249" y="5004990"/>
            <a:ext cx="9816" cy="534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75">
            <a:extLst>
              <a:ext uri="{FF2B5EF4-FFF2-40B4-BE49-F238E27FC236}">
                <a16:creationId xmlns:a16="http://schemas.microsoft.com/office/drawing/2014/main" id="{8ADDF2A9-F4E0-4757-BAC6-65B61DEE02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8539" y="4706112"/>
            <a:ext cx="812004" cy="1447291"/>
          </a:xfrm>
          <a:prstGeom prst="rect">
            <a:avLst/>
          </a:prstGeom>
        </p:spPr>
      </p:pic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8CE92382-46E9-4CE6-BC0C-BA388D7B5E19}"/>
              </a:ext>
            </a:extLst>
          </p:cNvPr>
          <p:cNvSpPr txBox="1"/>
          <p:nvPr/>
        </p:nvSpPr>
        <p:spPr>
          <a:xfrm>
            <a:off x="1837141" y="6148246"/>
            <a:ext cx="130395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メイリオ"/>
                <a:ea typeface="メイリオ"/>
              </a:rPr>
              <a:t>Ga110c</a:t>
            </a:r>
            <a:endParaRPr lang="ja-JP" altLang="en-US"/>
          </a:p>
          <a:p>
            <a:pPr algn="ctr"/>
            <a:r>
              <a:rPr lang="ja-JP" altLang="en-US" sz="900">
                <a:latin typeface="+mj-ea"/>
                <a:ea typeface="+mj-ea"/>
              </a:rPr>
              <a:t>スタンプカード確認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ダイアログ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78" name="コネクタ: カギ線 77">
            <a:extLst>
              <a:ext uri="{FF2B5EF4-FFF2-40B4-BE49-F238E27FC236}">
                <a16:creationId xmlns:a16="http://schemas.microsoft.com/office/drawing/2014/main" id="{5BA10E3D-2DE1-409E-89A1-7DB87F156282}"/>
              </a:ext>
            </a:extLst>
          </p:cNvPr>
          <p:cNvCxnSpPr>
            <a:cxnSpLocks/>
            <a:stCxn id="57" idx="3"/>
            <a:endCxn id="76" idx="0"/>
          </p:cNvCxnSpPr>
          <p:nvPr/>
        </p:nvCxnSpPr>
        <p:spPr>
          <a:xfrm>
            <a:off x="2364287" y="2114080"/>
            <a:ext cx="160254" cy="25920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C7BB309-024C-4137-B30D-28CBCD8941F0}"/>
              </a:ext>
            </a:extLst>
          </p:cNvPr>
          <p:cNvSpPr/>
          <p:nvPr/>
        </p:nvSpPr>
        <p:spPr>
          <a:xfrm>
            <a:off x="1521054" y="3335270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>
                <a:latin typeface="メイリオ"/>
                <a:ea typeface="メイリオ"/>
              </a:rPr>
              <a:t>ADV画面</a:t>
            </a:r>
            <a:endParaRPr lang="en-US" altLang="ja-JP" sz="1000">
              <a:latin typeface="メイリオ" panose="020B0604030504040204" pitchFamily="34" charset="-128"/>
              <a:ea typeface="メイリオ" panose="020B0604030504040204" pitchFamily="34" charset="-128"/>
            </a:endParaRP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8FEC5B49-8C12-4C9B-BFCC-E819D89FD74A}"/>
              </a:ext>
            </a:extLst>
          </p:cNvPr>
          <p:cNvCxnSpPr>
            <a:cxnSpLocks/>
            <a:stCxn id="57" idx="2"/>
            <a:endCxn id="51" idx="0"/>
          </p:cNvCxnSpPr>
          <p:nvPr/>
        </p:nvCxnSpPr>
        <p:spPr>
          <a:xfrm flipH="1">
            <a:off x="1896039" y="2923228"/>
            <a:ext cx="9980" cy="412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5D91DA66-E317-4907-A863-05785253BDF4}"/>
              </a:ext>
            </a:extLst>
          </p:cNvPr>
          <p:cNvSpPr/>
          <p:nvPr/>
        </p:nvSpPr>
        <p:spPr>
          <a:xfrm>
            <a:off x="6485492" y="1748971"/>
            <a:ext cx="384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 dirty="0">
                <a:latin typeface="+mj-ea"/>
                <a:ea typeface="+mj-ea"/>
              </a:rPr>
              <a:t>FOFI</a:t>
            </a:r>
            <a:endParaRPr lang="ja-JP" altLang="en-US" sz="1000" dirty="0">
              <a:latin typeface="+mj-ea"/>
              <a:ea typeface="+mj-ea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ACAEF1FD-C4BC-4165-9CB7-524FF222DE60}"/>
              </a:ext>
            </a:extLst>
          </p:cNvPr>
          <p:cNvSpPr/>
          <p:nvPr/>
        </p:nvSpPr>
        <p:spPr>
          <a:xfrm>
            <a:off x="7761500" y="1782406"/>
            <a:ext cx="384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 dirty="0">
                <a:latin typeface="+mj-ea"/>
                <a:ea typeface="+mj-ea"/>
              </a:rPr>
              <a:t>FOFI</a:t>
            </a:r>
            <a:endParaRPr lang="ja-JP" altLang="en-US" sz="1000" dirty="0">
              <a:latin typeface="+mj-ea"/>
              <a:ea typeface="+mj-ea"/>
            </a:endParaRPr>
          </a:p>
        </p:txBody>
      </p:sp>
      <p:pic>
        <p:nvPicPr>
          <p:cNvPr id="95" name="図 94">
            <a:extLst>
              <a:ext uri="{FF2B5EF4-FFF2-40B4-BE49-F238E27FC236}">
                <a16:creationId xmlns:a16="http://schemas.microsoft.com/office/drawing/2014/main" id="{5AC5D61F-4338-4BC4-9492-842B54F20E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729" y="1302911"/>
            <a:ext cx="904977" cy="1620317"/>
          </a:xfrm>
          <a:prstGeom prst="rect">
            <a:avLst/>
          </a:prstGeom>
        </p:spPr>
      </p:pic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44E0F527-2519-42ED-9F84-C7F5D9D378A9}"/>
              </a:ext>
            </a:extLst>
          </p:cNvPr>
          <p:cNvSpPr txBox="1"/>
          <p:nvPr/>
        </p:nvSpPr>
        <p:spPr>
          <a:xfrm>
            <a:off x="-36951" y="2953501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ga100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ガチャ一覧画面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B14CF993-6DC2-4012-BB8A-FFD6E9E0E443}"/>
              </a:ext>
            </a:extLst>
          </p:cNvPr>
          <p:cNvCxnSpPr>
            <a:cxnSpLocks/>
            <a:stCxn id="95" idx="3"/>
            <a:endCxn id="57" idx="1"/>
          </p:cNvCxnSpPr>
          <p:nvPr/>
        </p:nvCxnSpPr>
        <p:spPr>
          <a:xfrm>
            <a:off x="1097706" y="2113070"/>
            <a:ext cx="350045" cy="101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E673A0AC-DEA6-4A36-B65C-14C3489AE667}"/>
              </a:ext>
            </a:extLst>
          </p:cNvPr>
          <p:cNvCxnSpPr>
            <a:cxnSpLocks/>
            <a:stCxn id="95" idx="2"/>
            <a:endCxn id="46" idx="1"/>
          </p:cNvCxnSpPr>
          <p:nvPr/>
        </p:nvCxnSpPr>
        <p:spPr>
          <a:xfrm rot="16200000" flipH="1">
            <a:off x="1229631" y="2338814"/>
            <a:ext cx="1279732" cy="244855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B7E01F41-706B-43F4-9762-44BEF39C1870}"/>
              </a:ext>
            </a:extLst>
          </p:cNvPr>
          <p:cNvSpPr txBox="1"/>
          <p:nvPr/>
        </p:nvSpPr>
        <p:spPr>
          <a:xfrm>
            <a:off x="6596536" y="2998254"/>
            <a:ext cx="126076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 dirty="0">
                <a:latin typeface="+mj-ea"/>
              </a:rPr>
              <a:t>ga140</a:t>
            </a:r>
          </a:p>
          <a:p>
            <a:pPr algn="ctr"/>
            <a:r>
              <a:rPr lang="ja-JP" altLang="en-US" sz="900" dirty="0">
                <a:latin typeface="+mj-ea"/>
                <a:ea typeface="+mj-ea"/>
              </a:rPr>
              <a:t>獲得カード表示画面</a:t>
            </a:r>
            <a:endParaRPr lang="en-US" altLang="ja-JP" sz="900" dirty="0">
              <a:latin typeface="+mj-ea"/>
              <a:ea typeface="+mj-ea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83E3A69-85B6-4B5F-8AF5-D08E73127A62}"/>
              </a:ext>
            </a:extLst>
          </p:cNvPr>
          <p:cNvSpPr/>
          <p:nvPr/>
        </p:nvSpPr>
        <p:spPr>
          <a:xfrm>
            <a:off x="6832257" y="1306498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100" dirty="0">
              <a:latin typeface="+mj-ea"/>
              <a:ea typeface="+mj-ea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540819C3-31D2-45A3-9F8E-6256082DB2C7}"/>
              </a:ext>
            </a:extLst>
          </p:cNvPr>
          <p:cNvSpPr/>
          <p:nvPr/>
        </p:nvSpPr>
        <p:spPr>
          <a:xfrm>
            <a:off x="6954791" y="1626074"/>
            <a:ext cx="689529" cy="1011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900" dirty="0">
                <a:latin typeface="+mj-ea"/>
                <a:ea typeface="+mj-ea"/>
              </a:rPr>
              <a:t>カード</a:t>
            </a:r>
            <a:endParaRPr kumimoji="1" lang="en-US" altLang="ja-JP" sz="900" dirty="0">
              <a:latin typeface="+mj-ea"/>
              <a:ea typeface="+mj-ea"/>
            </a:endParaRPr>
          </a:p>
          <a:p>
            <a:pPr algn="ctr"/>
            <a:r>
              <a:rPr kumimoji="1" lang="ja-JP" altLang="en-US" sz="900" dirty="0">
                <a:latin typeface="+mj-ea"/>
                <a:ea typeface="+mj-ea"/>
              </a:rPr>
              <a:t>イラスト</a:t>
            </a:r>
          </a:p>
        </p:txBody>
      </p:sp>
    </p:spTree>
    <p:extLst>
      <p:ext uri="{BB962C8B-B14F-4D97-AF65-F5344CB8AC3E}">
        <p14:creationId xmlns:p14="http://schemas.microsoft.com/office/powerpoint/2010/main" val="1317571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図 91">
            <a:extLst>
              <a:ext uri="{FF2B5EF4-FFF2-40B4-BE49-F238E27FC236}">
                <a16:creationId xmlns:a16="http://schemas.microsoft.com/office/drawing/2014/main" id="{BDF9C5A4-4195-40EC-9E2F-E37258D1C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923" y="1543051"/>
            <a:ext cx="924084" cy="163355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>
                <a:latin typeface="+mj-ea"/>
                <a:ea typeface="+mj-ea"/>
              </a:rPr>
              <a:t>CONFIDENTIAL</a:t>
            </a:r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3377899" y="1552576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100">
                <a:latin typeface="+mj-ea"/>
                <a:ea typeface="+mj-ea"/>
              </a:rPr>
              <a:t>ガチャ演出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15956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●画面遷移　無料ガチャ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2134691" y="1810939"/>
            <a:ext cx="338141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1195228" y="3180050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</a:t>
            </a:r>
          </a:p>
          <a:p>
            <a:pPr algn="ctr"/>
            <a:r>
              <a:rPr lang="ja-JP" altLang="en-US" sz="900">
                <a:latin typeface="+mj-ea"/>
              </a:rPr>
              <a:t>ガチャトップ画面</a:t>
            </a:r>
            <a:endParaRPr lang="en-US" altLang="ja-JP" sz="900">
              <a:latin typeface="+mj-ea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2D4F30FD-850A-40D8-BA63-B869C6FAB908}"/>
              </a:ext>
            </a:extLst>
          </p:cNvPr>
          <p:cNvSpPr txBox="1"/>
          <p:nvPr/>
        </p:nvSpPr>
        <p:spPr>
          <a:xfrm>
            <a:off x="5762877" y="3210891"/>
            <a:ext cx="133882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ja-JP" sz="1000" dirty="0">
                <a:latin typeface="+mj-ea"/>
              </a:rPr>
              <a:t>ga150</a:t>
            </a:r>
          </a:p>
          <a:p>
            <a:pPr algn="ctr"/>
            <a:r>
              <a:rPr lang="ja-JP" altLang="en-US" sz="1000" dirty="0">
                <a:latin typeface="+mj-ea"/>
              </a:rPr>
              <a:t>ガチャ結果一覧画面</a:t>
            </a:r>
            <a:endParaRPr lang="en-US" altLang="ja-JP" sz="1000" dirty="0">
              <a:latin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3193664" y="3250617"/>
            <a:ext cx="126076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ga130</a:t>
            </a:r>
          </a:p>
          <a:p>
            <a:pPr algn="ctr"/>
            <a:r>
              <a:rPr lang="ja-JP" altLang="en-US" sz="900">
                <a:latin typeface="+mj-ea"/>
              </a:rPr>
              <a:t>ガチャ演出画面</a:t>
            </a:r>
            <a:endParaRPr lang="en-US" altLang="ja-JP" sz="900">
              <a:latin typeface="+mj-ea"/>
            </a:endParaRPr>
          </a:p>
          <a:p>
            <a:pPr algn="ctr"/>
            <a:r>
              <a:rPr lang="en-US" altLang="ja-JP" sz="800">
                <a:latin typeface="+mj-ea"/>
              </a:rPr>
              <a:t>※</a:t>
            </a:r>
            <a:r>
              <a:rPr lang="ja-JP" altLang="en-US" sz="800">
                <a:latin typeface="+mj-ea"/>
              </a:rPr>
              <a:t>要相談</a:t>
            </a:r>
            <a:endParaRPr lang="en-US" altLang="ja-JP" sz="900">
              <a:latin typeface="+mj-ea"/>
            </a:endParaRPr>
          </a:p>
        </p:txBody>
      </p:sp>
      <p:cxnSp>
        <p:nvCxnSpPr>
          <p:cNvPr id="101" name="コネクタ: カギ線 100">
            <a:extLst>
              <a:ext uri="{FF2B5EF4-FFF2-40B4-BE49-F238E27FC236}">
                <a16:creationId xmlns:a16="http://schemas.microsoft.com/office/drawing/2014/main" id="{83004F6A-545A-4AB1-81E3-2C92F181F719}"/>
              </a:ext>
            </a:extLst>
          </p:cNvPr>
          <p:cNvCxnSpPr>
            <a:cxnSpLocks/>
            <a:stCxn id="100" idx="4"/>
          </p:cNvCxnSpPr>
          <p:nvPr/>
        </p:nvCxnSpPr>
        <p:spPr>
          <a:xfrm rot="16200000" flipH="1">
            <a:off x="1262878" y="3834672"/>
            <a:ext cx="2833155" cy="1363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2835512" y="2098341"/>
            <a:ext cx="381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3074032" y="2092003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3D86911A-BF7A-4C06-91BA-6FB970BD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433" y="1550539"/>
            <a:ext cx="924084" cy="1627744"/>
          </a:xfrm>
          <a:prstGeom prst="rect">
            <a:avLst/>
          </a:prstGeom>
        </p:spPr>
      </p:pic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D7D8936-5C22-4312-A77E-354F2FBF1170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4304422" y="2365468"/>
            <a:ext cx="365167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66A02C1-F76B-418E-A617-B50BB27BDF38}"/>
              </a:ext>
            </a:extLst>
          </p:cNvPr>
          <p:cNvSpPr/>
          <p:nvPr/>
        </p:nvSpPr>
        <p:spPr>
          <a:xfrm>
            <a:off x="6439895" y="1286913"/>
            <a:ext cx="6034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1or10</a:t>
            </a:r>
            <a:endParaRPr lang="ja-JP" altLang="en-US" sz="1000">
              <a:latin typeface="+mj-ea"/>
              <a:ea typeface="+mj-ea"/>
            </a:endParaRPr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40" idx="0"/>
            <a:endCxn id="92" idx="0"/>
          </p:cNvCxnSpPr>
          <p:nvPr/>
        </p:nvCxnSpPr>
        <p:spPr>
          <a:xfrm rot="16200000" flipV="1">
            <a:off x="4158476" y="-692460"/>
            <a:ext cx="7488" cy="4478510"/>
          </a:xfrm>
          <a:prstGeom prst="bentConnector3">
            <a:avLst>
              <a:gd name="adj1" fmla="val 31528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3564607-A355-4E54-95EF-A5516E9F0E1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669266" y="5274324"/>
            <a:ext cx="501007" cy="69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E3500A-D141-4B23-A868-C1E5D2BE60FB}"/>
              </a:ext>
            </a:extLst>
          </p:cNvPr>
          <p:cNvSpPr/>
          <p:nvPr/>
        </p:nvSpPr>
        <p:spPr>
          <a:xfrm>
            <a:off x="4170273" y="4634140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0C3AC03-EBB5-4E60-9EDD-81B728858872}"/>
              </a:ext>
            </a:extLst>
          </p:cNvPr>
          <p:cNvSpPr/>
          <p:nvPr/>
        </p:nvSpPr>
        <p:spPr>
          <a:xfrm>
            <a:off x="6045806" y="3939953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478D8A-6B97-4FCF-BA2A-D692CEC6D6CF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6401475" y="3178283"/>
            <a:ext cx="19316" cy="761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92" idx="3"/>
            <a:endCxn id="49" idx="1"/>
          </p:cNvCxnSpPr>
          <p:nvPr/>
        </p:nvCxnSpPr>
        <p:spPr>
          <a:xfrm>
            <a:off x="2385007" y="2359830"/>
            <a:ext cx="992892" cy="563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楕円 99">
            <a:extLst>
              <a:ext uri="{FF2B5EF4-FFF2-40B4-BE49-F238E27FC236}">
                <a16:creationId xmlns:a16="http://schemas.microsoft.com/office/drawing/2014/main" id="{72031EB2-8CF0-4620-99CA-8B66FF863F62}"/>
              </a:ext>
            </a:extLst>
          </p:cNvPr>
          <p:cNvSpPr/>
          <p:nvPr/>
        </p:nvSpPr>
        <p:spPr>
          <a:xfrm>
            <a:off x="2499180" y="2262038"/>
            <a:ext cx="224221" cy="2242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pic>
        <p:nvPicPr>
          <p:cNvPr id="51" name="図 50">
            <a:extLst>
              <a:ext uri="{FF2B5EF4-FFF2-40B4-BE49-F238E27FC236}">
                <a16:creationId xmlns:a16="http://schemas.microsoft.com/office/drawing/2014/main" id="{CEF57ECB-2892-43C6-AB54-90717D56C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958" y="1560062"/>
            <a:ext cx="916536" cy="1618297"/>
          </a:xfrm>
          <a:prstGeom prst="rect">
            <a:avLst/>
          </a:prstGeom>
        </p:spPr>
      </p:pic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501E874D-0151-4125-B7D1-D1C9C07F0455}"/>
              </a:ext>
            </a:extLst>
          </p:cNvPr>
          <p:cNvGrpSpPr/>
          <p:nvPr/>
        </p:nvGrpSpPr>
        <p:grpSpPr>
          <a:xfrm>
            <a:off x="2768323" y="4567611"/>
            <a:ext cx="900944" cy="1604061"/>
            <a:chOff x="597519" y="1198846"/>
            <a:chExt cx="2479906" cy="4415280"/>
          </a:xfrm>
        </p:grpSpPr>
        <p:pic>
          <p:nvPicPr>
            <p:cNvPr id="34" name="図 33" descr="ブルー, モニター, ブラッ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2C8B32D9-CC71-455D-9F20-0E42A1C7C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19" y="1198846"/>
              <a:ext cx="2479906" cy="4415280"/>
            </a:xfrm>
            <a:prstGeom prst="rect">
              <a:avLst/>
            </a:prstGeom>
          </p:spPr>
        </p:pic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5D6692B-5583-4B32-8CFF-BD67A6732C63}"/>
                </a:ext>
              </a:extLst>
            </p:cNvPr>
            <p:cNvSpPr/>
            <p:nvPr/>
          </p:nvSpPr>
          <p:spPr>
            <a:xfrm>
              <a:off x="1044093" y="2351913"/>
              <a:ext cx="1538360" cy="202907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600">
                  <a:solidFill>
                    <a:schemeClr val="bg1"/>
                  </a:solidFill>
                  <a:latin typeface="+mj-ea"/>
                  <a:ea typeface="+mj-ea"/>
                </a:rPr>
                <a:t>WebView</a:t>
              </a:r>
            </a:p>
            <a:p>
              <a:pPr algn="ctr"/>
              <a:r>
                <a:rPr kumimoji="1" lang="ja-JP" altLang="en-US" sz="600">
                  <a:solidFill>
                    <a:schemeClr val="bg1"/>
                  </a:solidFill>
                  <a:latin typeface="+mj-ea"/>
                  <a:ea typeface="+mj-ea"/>
                </a:rPr>
                <a:t>表示領域</a:t>
              </a:r>
            </a:p>
            <a:p>
              <a:pPr algn="ctr"/>
              <a:endParaRPr kumimoji="1" lang="ja-JP" altLang="en-US" sz="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CF3A634-58B4-4A0B-9B00-2C71B174619E}"/>
              </a:ext>
            </a:extLst>
          </p:cNvPr>
          <p:cNvSpPr txBox="1"/>
          <p:nvPr/>
        </p:nvSpPr>
        <p:spPr>
          <a:xfrm>
            <a:off x="2457004" y="6209235"/>
            <a:ext cx="147332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ga110c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提供割合ダイアログ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（</a:t>
            </a:r>
            <a:r>
              <a:rPr lang="en-US" altLang="ja-JP" sz="900">
                <a:latin typeface="+mj-ea"/>
                <a:ea typeface="+mj-ea"/>
              </a:rPr>
              <a:t>WebView</a:t>
            </a:r>
            <a:r>
              <a:rPr lang="ja-JP" altLang="en-US" sz="900">
                <a:latin typeface="+mj-ea"/>
                <a:ea typeface="+mj-ea"/>
              </a:rPr>
              <a:t>）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CDACF576-67AC-4BEF-BD88-FCD9EBC75D26}"/>
              </a:ext>
            </a:extLst>
          </p:cNvPr>
          <p:cNvSpPr/>
          <p:nvPr/>
        </p:nvSpPr>
        <p:spPr>
          <a:xfrm>
            <a:off x="4089566" y="5902676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B9D842D-6669-428D-8532-6D37E38A9F6B}"/>
              </a:ext>
            </a:extLst>
          </p:cNvPr>
          <p:cNvSpPr/>
          <p:nvPr/>
        </p:nvSpPr>
        <p:spPr>
          <a:xfrm>
            <a:off x="6005452" y="5217600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0199FD9-0AA1-4B46-8E05-744A98A0183F}"/>
              </a:ext>
            </a:extLst>
          </p:cNvPr>
          <p:cNvSpPr/>
          <p:nvPr/>
        </p:nvSpPr>
        <p:spPr>
          <a:xfrm>
            <a:off x="1532261" y="3720457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>
                <a:latin typeface="メイリオ"/>
                <a:ea typeface="メイリオ"/>
              </a:rPr>
              <a:t>ADV画面</a:t>
            </a:r>
            <a:endParaRPr lang="en-US" altLang="ja-JP" sz="1000">
              <a:latin typeface="メイリオ" panose="020B0604030504040204" pitchFamily="34" charset="-128"/>
              <a:ea typeface="メイリオ" panose="020B0604030504040204" pitchFamily="34" charset="-128"/>
            </a:endParaRP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6E557904-5F0F-4A07-996D-5631F1F2DBE6}"/>
              </a:ext>
            </a:extLst>
          </p:cNvPr>
          <p:cNvCxnSpPr>
            <a:cxnSpLocks/>
          </p:cNvCxnSpPr>
          <p:nvPr/>
        </p:nvCxnSpPr>
        <p:spPr>
          <a:xfrm>
            <a:off x="1895126" y="3166141"/>
            <a:ext cx="2392" cy="554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図 41">
            <a:extLst>
              <a:ext uri="{FF2B5EF4-FFF2-40B4-BE49-F238E27FC236}">
                <a16:creationId xmlns:a16="http://schemas.microsoft.com/office/drawing/2014/main" id="{F2318EBE-45B4-4AD9-8BFC-3DDBBACDB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433" y="1557319"/>
            <a:ext cx="904977" cy="1620317"/>
          </a:xfrm>
          <a:prstGeom prst="rect">
            <a:avLst/>
          </a:prstGeom>
        </p:spPr>
      </p:pic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988A4D9C-E6C3-458D-B30E-176004A57D78}"/>
              </a:ext>
            </a:extLst>
          </p:cNvPr>
          <p:cNvCxnSpPr>
            <a:cxnSpLocks/>
            <a:stCxn id="42" idx="3"/>
            <a:endCxn id="51" idx="1"/>
          </p:cNvCxnSpPr>
          <p:nvPr/>
        </p:nvCxnSpPr>
        <p:spPr>
          <a:xfrm>
            <a:off x="1116410" y="2367478"/>
            <a:ext cx="342548" cy="173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コネクタ: カギ線 45">
            <a:extLst>
              <a:ext uri="{FF2B5EF4-FFF2-40B4-BE49-F238E27FC236}">
                <a16:creationId xmlns:a16="http://schemas.microsoft.com/office/drawing/2014/main" id="{89540935-BEF9-4918-959B-B1463E2990D0}"/>
              </a:ext>
            </a:extLst>
          </p:cNvPr>
          <p:cNvCxnSpPr>
            <a:cxnSpLocks/>
            <a:stCxn id="42" idx="2"/>
            <a:endCxn id="34" idx="1"/>
          </p:cNvCxnSpPr>
          <p:nvPr/>
        </p:nvCxnSpPr>
        <p:spPr>
          <a:xfrm rot="16200000" flipH="1">
            <a:off x="620119" y="3221438"/>
            <a:ext cx="2192006" cy="210440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24D29C24-3928-4900-B594-0DBB23E39BEA}"/>
              </a:ext>
            </a:extLst>
          </p:cNvPr>
          <p:cNvSpPr txBox="1"/>
          <p:nvPr/>
        </p:nvSpPr>
        <p:spPr>
          <a:xfrm>
            <a:off x="-36951" y="3174588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ga100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ガチャ一覧画面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4E2CB243-C932-4062-9AF3-8C16FB8A5D77}"/>
              </a:ext>
            </a:extLst>
          </p:cNvPr>
          <p:cNvSpPr txBox="1"/>
          <p:nvPr/>
        </p:nvSpPr>
        <p:spPr>
          <a:xfrm>
            <a:off x="4433868" y="3234807"/>
            <a:ext cx="126076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 dirty="0">
                <a:latin typeface="+mj-ea"/>
              </a:rPr>
              <a:t>ga140</a:t>
            </a:r>
          </a:p>
          <a:p>
            <a:pPr algn="ctr"/>
            <a:r>
              <a:rPr lang="ja-JP" altLang="en-US" sz="900" dirty="0">
                <a:latin typeface="+mj-ea"/>
                <a:ea typeface="+mj-ea"/>
              </a:rPr>
              <a:t>獲得カード表示画面</a:t>
            </a:r>
            <a:endParaRPr lang="en-US" altLang="ja-JP" sz="900" dirty="0">
              <a:latin typeface="+mj-ea"/>
              <a:ea typeface="+mj-ea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2D38AF6E-1ECD-42A1-AFD7-752D42F9FB4D}"/>
              </a:ext>
            </a:extLst>
          </p:cNvPr>
          <p:cNvSpPr/>
          <p:nvPr/>
        </p:nvSpPr>
        <p:spPr>
          <a:xfrm>
            <a:off x="4669589" y="1552576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100" dirty="0">
              <a:latin typeface="+mj-ea"/>
              <a:ea typeface="+mj-ea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7C359C79-86B5-4090-BE9F-95C3633E7F69}"/>
              </a:ext>
            </a:extLst>
          </p:cNvPr>
          <p:cNvSpPr/>
          <p:nvPr/>
        </p:nvSpPr>
        <p:spPr>
          <a:xfrm>
            <a:off x="4792123" y="1862627"/>
            <a:ext cx="689529" cy="1011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900" dirty="0">
                <a:latin typeface="+mj-ea"/>
                <a:ea typeface="+mj-ea"/>
              </a:rPr>
              <a:t>カード</a:t>
            </a:r>
            <a:endParaRPr kumimoji="1" lang="en-US" altLang="ja-JP" sz="900" dirty="0">
              <a:latin typeface="+mj-ea"/>
              <a:ea typeface="+mj-ea"/>
            </a:endParaRPr>
          </a:p>
          <a:p>
            <a:pPr algn="ctr"/>
            <a:r>
              <a:rPr kumimoji="1" lang="ja-JP" altLang="en-US" sz="900" dirty="0">
                <a:latin typeface="+mj-ea"/>
                <a:ea typeface="+mj-ea"/>
              </a:rPr>
              <a:t>イラスト</a:t>
            </a: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02D3CC83-E5C3-4DB8-9820-A619DD295AFC}"/>
              </a:ext>
            </a:extLst>
          </p:cNvPr>
          <p:cNvCxnSpPr>
            <a:cxnSpLocks/>
            <a:stCxn id="52" idx="3"/>
            <a:endCxn id="40" idx="1"/>
          </p:cNvCxnSpPr>
          <p:nvPr/>
        </p:nvCxnSpPr>
        <p:spPr>
          <a:xfrm flipV="1">
            <a:off x="5596112" y="2364411"/>
            <a:ext cx="343321" cy="105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084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77FFB3-10FD-4DA2-8C1C-976BE42F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46" y="1130421"/>
            <a:ext cx="2533740" cy="453653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279791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kumimoji="1" lang="en-US" altLang="ja-JP" sz="1400" b="1">
                <a:latin typeface="+mn-ea"/>
              </a:rPr>
              <a:t>ga100 </a:t>
            </a:r>
            <a:r>
              <a:rPr kumimoji="1" lang="ja-JP" altLang="en-US" sz="1400" b="1">
                <a:latin typeface="+mn-ea"/>
              </a:rPr>
              <a:t>ガチャ一覧画面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50463"/>
              </p:ext>
            </p:extLst>
          </p:nvPr>
        </p:nvGraphicFramePr>
        <p:xfrm>
          <a:off x="3912577" y="1043205"/>
          <a:ext cx="5112601" cy="223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ヘッダー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共通のヘッダー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ラインナップ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タップで概要ガチャの提供割合画面を表示させる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ガチャバナー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ガチャタイトル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ガチャ内容説明テキスト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ピックアップキャラ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残り日数 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タップで該当のガチャトップ画面に遷移させる。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スクロールバー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フッター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共通のフッター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998918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996758" y="1129723"/>
            <a:ext cx="178721" cy="2228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878566" y="1808200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198324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760038" y="2114049"/>
            <a:ext cx="415441" cy="14299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A19D4F5-0A24-4736-AB01-7DE5EC3CD5AC}"/>
              </a:ext>
            </a:extLst>
          </p:cNvPr>
          <p:cNvSpPr txBox="1"/>
          <p:nvPr/>
        </p:nvSpPr>
        <p:spPr>
          <a:xfrm>
            <a:off x="3131396" y="5176987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6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4B863FB6-A764-41B6-9EAE-B0CB29714BE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2878566" y="5307792"/>
            <a:ext cx="252830" cy="13080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75479" y="287860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5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878565" y="3009410"/>
            <a:ext cx="296914" cy="2290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234972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657477" y="2480527"/>
            <a:ext cx="518002" cy="20144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2F9A0B5B-5FD0-4EFC-8A8F-C7202DA19219}"/>
              </a:ext>
            </a:extLst>
          </p:cNvPr>
          <p:cNvGrpSpPr/>
          <p:nvPr/>
        </p:nvGrpSpPr>
        <p:grpSpPr>
          <a:xfrm>
            <a:off x="3955778" y="4019658"/>
            <a:ext cx="3567992" cy="1418939"/>
            <a:chOff x="0" y="0"/>
            <a:chExt cx="3567992" cy="1418939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C44F59E8-5EA4-4092-AEB9-5918ADAD0066}"/>
                </a:ext>
              </a:extLst>
            </p:cNvPr>
            <p:cNvGrpSpPr/>
            <p:nvPr/>
          </p:nvGrpSpPr>
          <p:grpSpPr>
            <a:xfrm>
              <a:off x="0" y="24720"/>
              <a:ext cx="3555487" cy="1183613"/>
              <a:chOff x="0" y="24720"/>
              <a:chExt cx="3595686" cy="738474"/>
            </a:xfrm>
          </p:grpSpPr>
          <p:sp>
            <p:nvSpPr>
              <p:cNvPr id="60" name="四角形: 角を丸くする 59">
                <a:extLst>
                  <a:ext uri="{FF2B5EF4-FFF2-40B4-BE49-F238E27FC236}">
                    <a16:creationId xmlns:a16="http://schemas.microsoft.com/office/drawing/2014/main" id="{DE66F6A7-24E5-491A-A943-523CDB11456B}"/>
                  </a:ext>
                </a:extLst>
              </p:cNvPr>
              <p:cNvSpPr/>
              <p:nvPr/>
            </p:nvSpPr>
            <p:spPr>
              <a:xfrm>
                <a:off x="0" y="24720"/>
                <a:ext cx="3595686" cy="7384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AB58BBC2-C7B2-42EC-859C-E66E5E6FA548}"/>
                  </a:ext>
                </a:extLst>
              </p:cNvPr>
              <p:cNvGrpSpPr/>
              <p:nvPr/>
            </p:nvGrpSpPr>
            <p:grpSpPr>
              <a:xfrm>
                <a:off x="93462" y="296925"/>
                <a:ext cx="3328510" cy="319264"/>
                <a:chOff x="93462" y="296925"/>
                <a:chExt cx="3328510" cy="319264"/>
              </a:xfrm>
            </p:grpSpPr>
            <p:sp>
              <p:nvSpPr>
                <p:cNvPr id="81" name="四角形: 角を丸くする 80">
                  <a:extLst>
                    <a:ext uri="{FF2B5EF4-FFF2-40B4-BE49-F238E27FC236}">
                      <a16:creationId xmlns:a16="http://schemas.microsoft.com/office/drawing/2014/main" id="{11A9E94B-F82D-4E91-B186-D8585D3FEE36}"/>
                    </a:ext>
                  </a:extLst>
                </p:cNvPr>
                <p:cNvSpPr/>
                <p:nvPr/>
              </p:nvSpPr>
              <p:spPr>
                <a:xfrm>
                  <a:off x="93462" y="322979"/>
                  <a:ext cx="3328510" cy="278222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700"/>
                </a:p>
              </p:txBody>
            </p:sp>
            <p:sp>
              <p:nvSpPr>
                <p:cNvPr id="82" name="テキスト ボックス 83">
                  <a:extLst>
                    <a:ext uri="{FF2B5EF4-FFF2-40B4-BE49-F238E27FC236}">
                      <a16:creationId xmlns:a16="http://schemas.microsoft.com/office/drawing/2014/main" id="{055BE79F-CF56-4F64-936F-0B083417E498}"/>
                    </a:ext>
                  </a:extLst>
                </p:cNvPr>
                <p:cNvSpPr txBox="1"/>
                <p:nvPr/>
              </p:nvSpPr>
              <p:spPr>
                <a:xfrm>
                  <a:off x="100013" y="296925"/>
                  <a:ext cx="1304925" cy="31926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ja-JP" altLang="en-US" sz="700" b="0">
                      <a:solidFill>
                        <a:schemeClr val="bg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ガチャ内容説明テキスト</a:t>
                  </a:r>
                  <a:endParaRPr kumimoji="1" lang="en-US" altLang="ja-JP" sz="700" b="0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ja-JP" sz="700" b="0">
                      <a:solidFill>
                        <a:schemeClr val="bg1"/>
                      </a:solidFill>
                      <a:effectLst/>
                      <a:latin typeface="メイリオ" panose="020B0604030504040204" pitchFamily="50" charset="-128"/>
                      <a:ea typeface="メイリオ" panose="020B0604030504040204" pitchFamily="50" charset="-128"/>
                      <a:cs typeface="+mn-cs"/>
                    </a:rPr>
                    <a:t>ガチャ内容説明テキスト</a:t>
                  </a:r>
                  <a:endParaRPr lang="ja-JP" altLang="ja-JP" sz="700" b="0">
                    <a:solidFill>
                      <a:schemeClr val="bg1"/>
                    </a:solidFill>
                    <a:effectLst/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  <a:p>
                  <a:endParaRPr kumimoji="1" lang="ja-JP" altLang="en-US" sz="110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sp>
            <p:nvSpPr>
              <p:cNvPr id="62" name="テキスト ボックス 560">
                <a:extLst>
                  <a:ext uri="{FF2B5EF4-FFF2-40B4-BE49-F238E27FC236}">
                    <a16:creationId xmlns:a16="http://schemas.microsoft.com/office/drawing/2014/main" id="{41513B80-76AD-46F0-AC40-94CD9B941BF3}"/>
                  </a:ext>
                </a:extLst>
              </p:cNvPr>
              <p:cNvSpPr txBox="1"/>
              <p:nvPr/>
            </p:nvSpPr>
            <p:spPr>
              <a:xfrm>
                <a:off x="33338" y="51547"/>
                <a:ext cx="1743075" cy="35496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</a:t>
                </a:r>
                <a:r>
                  <a:rPr kumimoji="1" lang="ja-JP" altLang="en-US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日</a:t>
                </a:r>
                <a:r>
                  <a:rPr kumimoji="1" lang="en-US" altLang="ja-JP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</a:t>
                </a:r>
                <a:r>
                  <a:rPr kumimoji="1" lang="ja-JP" altLang="en-US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回限定！無料ガチャ</a:t>
                </a:r>
                <a:endParaRPr kumimoji="1" lang="en-US" altLang="ja-JP" sz="105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F5EF49D5-E048-4324-95BC-160233469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853" y="61420"/>
              <a:ext cx="3295648" cy="992560"/>
            </a:xfrm>
            <a:prstGeom prst="rect">
              <a:avLst/>
            </a:prstGeom>
          </p:spPr>
        </p:pic>
        <p:sp>
          <p:nvSpPr>
            <p:cNvPr id="58" name="テキスト ボックス 562">
              <a:extLst>
                <a:ext uri="{FF2B5EF4-FFF2-40B4-BE49-F238E27FC236}">
                  <a16:creationId xmlns:a16="http://schemas.microsoft.com/office/drawing/2014/main" id="{4AC2C636-9AD3-440B-9085-7DE240E7F275}"/>
                </a:ext>
              </a:extLst>
            </p:cNvPr>
            <p:cNvSpPr txBox="1"/>
            <p:nvPr/>
          </p:nvSpPr>
          <p:spPr>
            <a:xfrm>
              <a:off x="2874758" y="1047716"/>
              <a:ext cx="693234" cy="37122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あと</a:t>
              </a:r>
              <a:r>
                <a:rPr kumimoji="1" lang="en-US" altLang="ja-JP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99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日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四角形: 角を丸くする 58">
              <a:extLst>
                <a:ext uri="{FF2B5EF4-FFF2-40B4-BE49-F238E27FC236}">
                  <a16:creationId xmlns:a16="http://schemas.microsoft.com/office/drawing/2014/main" id="{48B36313-C5F1-4987-8CA1-C3A888F222E1}"/>
                </a:ext>
              </a:extLst>
            </p:cNvPr>
            <p:cNvSpPr/>
            <p:nvPr/>
          </p:nvSpPr>
          <p:spPr>
            <a:xfrm>
              <a:off x="2712842" y="0"/>
              <a:ext cx="792000" cy="21353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ja-JP" altLang="en-US" sz="700" b="1">
                  <a:ea typeface="メイリオ"/>
                </a:rPr>
                <a:t>詳細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9923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初期文字メイリオ1.potx" id="{4CC45B49-B3D3-4080-927A-D6BA33902AE7}" vid="{8A81B9CE-A1AC-4B19-889B-2A875DBDC64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4C474B7ECFB4DA4491C2F2903EDCE387" ma:contentTypeVersion="2" ma:contentTypeDescription="新しいドキュメントを作成します。" ma:contentTypeScope="" ma:versionID="1a6ed75f45edef1d1f1b8f5cdbfc0bf9">
  <xsd:schema xmlns:xsd="http://www.w3.org/2001/XMLSchema" xmlns:xs="http://www.w3.org/2001/XMLSchema" xmlns:p="http://schemas.microsoft.com/office/2006/metadata/properties" xmlns:ns2="0296febf-2773-4faf-ae76-6dee2362d0db" targetNamespace="http://schemas.microsoft.com/office/2006/metadata/properties" ma:root="true" ma:fieldsID="13ccaadd41bf1eaf321fa8ccc77f4491" ns2:_="">
    <xsd:import namespace="0296febf-2773-4faf-ae76-6dee2362d0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96febf-2773-4faf-ae76-6dee2362d0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A4AEB3-75A9-44A0-A4FD-8F6E539F9FE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731DC33-B36C-4924-B3C3-6C87B74BA3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34FD08-3900-48BC-A60C-207B15D91B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96febf-2773-4faf-ae76-6dee2362d0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初期文字メイリオ1</Template>
  <TotalTime>31</TotalTime>
  <Words>3335</Words>
  <Application>Microsoft Office PowerPoint</Application>
  <PresentationFormat>画面に合わせる (4:3)</PresentationFormat>
  <Paragraphs>813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8" baseType="lpstr">
      <vt:lpstr>メイリオ</vt:lpstr>
      <vt:lpstr>Bahnschrift Condensed</vt:lpstr>
      <vt:lpstr>メイリオ</vt:lpstr>
      <vt:lpstr>helvetica neue</vt:lpstr>
      <vt:lpstr>Century Gothic</vt:lpstr>
      <vt:lpstr>Arial</vt:lpstr>
      <vt:lpstr>游ゴシック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真吾 宮田</dc:creator>
  <cp:lastModifiedBy> </cp:lastModifiedBy>
  <cp:revision>28</cp:revision>
  <dcterms:created xsi:type="dcterms:W3CDTF">2019-06-27T02:30:15Z</dcterms:created>
  <dcterms:modified xsi:type="dcterms:W3CDTF">2020-03-03T02:52:41Z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0x0101004C474B7ECFB4DA4491C2F2903EDCE387</vt:lpwstr>
  </property>
</Properties>
</file>